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59" r:id="rId4"/>
    <p:sldId id="285" r:id="rId5"/>
    <p:sldId id="336" r:id="rId6"/>
    <p:sldId id="286" r:id="rId7"/>
    <p:sldId id="289" r:id="rId8"/>
    <p:sldId id="287" r:id="rId9"/>
    <p:sldId id="283" r:id="rId10"/>
    <p:sldId id="284" r:id="rId11"/>
    <p:sldId id="291" r:id="rId12"/>
    <p:sldId id="260" r:id="rId13"/>
    <p:sldId id="290" r:id="rId14"/>
    <p:sldId id="292" r:id="rId15"/>
    <p:sldId id="275" r:id="rId16"/>
    <p:sldId id="261" r:id="rId17"/>
    <p:sldId id="296" r:id="rId18"/>
    <p:sldId id="293" r:id="rId19"/>
    <p:sldId id="294" r:id="rId20"/>
    <p:sldId id="295" r:id="rId21"/>
    <p:sldId id="263" r:id="rId22"/>
    <p:sldId id="297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298" r:id="rId32"/>
    <p:sldId id="311" r:id="rId33"/>
    <p:sldId id="309" r:id="rId34"/>
    <p:sldId id="270" r:id="rId35"/>
    <p:sldId id="310" r:id="rId36"/>
    <p:sldId id="269" r:id="rId37"/>
    <p:sldId id="312" r:id="rId38"/>
    <p:sldId id="313" r:id="rId39"/>
    <p:sldId id="271" r:id="rId40"/>
    <p:sldId id="314" r:id="rId41"/>
    <p:sldId id="281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299" r:id="rId52"/>
    <p:sldId id="335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</p:sldIdLst>
  <p:sldSz cx="12192000" cy="6858000"/>
  <p:notesSz cx="6815138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176E"/>
    <a:srgbClr val="9751CB"/>
    <a:srgbClr val="94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19648-9D46-4D50-950D-DD057E1205EC}" v="813" dt="2021-10-16T05:58:06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9" autoAdjust="0"/>
    <p:restoredTop sz="89861" autoAdjust="0"/>
  </p:normalViewPr>
  <p:slideViewPr>
    <p:cSldViewPr snapToGrid="0">
      <p:cViewPr>
        <p:scale>
          <a:sx n="67" d="100"/>
          <a:sy n="67" d="100"/>
        </p:scale>
        <p:origin x="441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0str0ph3" userId="7d622d77-700b-4d93-9e59-36cebce9946c" providerId="ADAL" clId="{C4719648-9D46-4D50-950D-DD057E1205EC}"/>
    <pc:docChg chg="undo redo custSel addSld delSld modSld sldOrd">
      <pc:chgData name="Ap0str0ph3" userId="7d622d77-700b-4d93-9e59-36cebce9946c" providerId="ADAL" clId="{C4719648-9D46-4D50-950D-DD057E1205EC}" dt="2021-10-16T05:58:06.322" v="13003"/>
      <pc:docMkLst>
        <pc:docMk/>
      </pc:docMkLst>
      <pc:sldChg chg="addSp modSp mod">
        <pc:chgData name="Ap0str0ph3" userId="7d622d77-700b-4d93-9e59-36cebce9946c" providerId="ADAL" clId="{C4719648-9D46-4D50-950D-DD057E1205EC}" dt="2021-10-16T05:50:39.487" v="12969" actId="14100"/>
        <pc:sldMkLst>
          <pc:docMk/>
          <pc:sldMk cId="1522805103" sldId="257"/>
        </pc:sldMkLst>
        <pc:spChg chg="mod">
          <ac:chgData name="Ap0str0ph3" userId="7d622d77-700b-4d93-9e59-36cebce9946c" providerId="ADAL" clId="{C4719648-9D46-4D50-950D-DD057E1205EC}" dt="2021-10-11T16:15:24.653" v="62" actId="20577"/>
          <ac:spMkLst>
            <pc:docMk/>
            <pc:sldMk cId="1522805103" sldId="257"/>
            <ac:spMk id="4" creationId="{F16E736E-7800-4CD8-AB4A-E39DDAA5B2F5}"/>
          </ac:spMkLst>
        </pc:spChg>
        <pc:spChg chg="mod">
          <ac:chgData name="Ap0str0ph3" userId="7d622d77-700b-4d93-9e59-36cebce9946c" providerId="ADAL" clId="{C4719648-9D46-4D50-950D-DD057E1205EC}" dt="2021-10-11T16:15:26.193" v="64" actId="20577"/>
          <ac:spMkLst>
            <pc:docMk/>
            <pc:sldMk cId="1522805103" sldId="257"/>
            <ac:spMk id="5" creationId="{738D879C-49AB-45F4-A2C5-A8CBE596A516}"/>
          </ac:spMkLst>
        </pc:spChg>
        <pc:spChg chg="mod">
          <ac:chgData name="Ap0str0ph3" userId="7d622d77-700b-4d93-9e59-36cebce9946c" providerId="ADAL" clId="{C4719648-9D46-4D50-950D-DD057E1205EC}" dt="2021-10-11T16:15:30.629" v="70" actId="20577"/>
          <ac:spMkLst>
            <pc:docMk/>
            <pc:sldMk cId="1522805103" sldId="257"/>
            <ac:spMk id="7" creationId="{42155D82-634A-4245-B0B1-22CE4E8E6AFF}"/>
          </ac:spMkLst>
        </pc:spChg>
        <pc:spChg chg="mod">
          <ac:chgData name="Ap0str0ph3" userId="7d622d77-700b-4d93-9e59-36cebce9946c" providerId="ADAL" clId="{C4719648-9D46-4D50-950D-DD057E1205EC}" dt="2021-10-11T16:15:27.253" v="66" actId="20577"/>
          <ac:spMkLst>
            <pc:docMk/>
            <pc:sldMk cId="1522805103" sldId="257"/>
            <ac:spMk id="9" creationId="{0070343E-2E8D-484F-B72C-4A1EA4FA406C}"/>
          </ac:spMkLst>
        </pc:spChg>
        <pc:spChg chg="add mod">
          <ac:chgData name="Ap0str0ph3" userId="7d622d77-700b-4d93-9e59-36cebce9946c" providerId="ADAL" clId="{C4719648-9D46-4D50-950D-DD057E1205EC}" dt="2021-10-16T05:11:13.205" v="12898" actId="207"/>
          <ac:spMkLst>
            <pc:docMk/>
            <pc:sldMk cId="1522805103" sldId="257"/>
            <ac:spMk id="10" creationId="{5CBFEC79-95E8-4492-9520-E2ABE17BD4F2}"/>
          </ac:spMkLst>
        </pc:spChg>
        <pc:spChg chg="add mod">
          <ac:chgData name="Ap0str0ph3" userId="7d622d77-700b-4d93-9e59-36cebce9946c" providerId="ADAL" clId="{C4719648-9D46-4D50-950D-DD057E1205EC}" dt="2021-10-16T05:50:39.487" v="12969" actId="14100"/>
          <ac:spMkLst>
            <pc:docMk/>
            <pc:sldMk cId="1522805103" sldId="257"/>
            <ac:spMk id="14" creationId="{227B8A4E-A4A3-47C0-9E92-8CD5C09E4698}"/>
          </ac:spMkLst>
        </pc:spChg>
        <pc:picChg chg="add mod">
          <ac:chgData name="Ap0str0ph3" userId="7d622d77-700b-4d93-9e59-36cebce9946c" providerId="ADAL" clId="{C4719648-9D46-4D50-950D-DD057E1205EC}" dt="2021-10-16T05:11:20.573" v="12899" actId="207"/>
          <ac:picMkLst>
            <pc:docMk/>
            <pc:sldMk cId="1522805103" sldId="257"/>
            <ac:picMk id="12" creationId="{91AD4FA4-DF87-44BE-93CA-B9903F10D2BD}"/>
          </ac:picMkLst>
        </pc:picChg>
        <pc:picChg chg="add mod">
          <ac:chgData name="Ap0str0ph3" userId="7d622d77-700b-4d93-9e59-36cebce9946c" providerId="ADAL" clId="{C4719648-9D46-4D50-950D-DD057E1205EC}" dt="2021-10-16T05:50:07.633" v="12925" actId="1076"/>
          <ac:picMkLst>
            <pc:docMk/>
            <pc:sldMk cId="1522805103" sldId="257"/>
            <ac:picMk id="13" creationId="{DD716410-D590-4467-801F-2635D364670C}"/>
          </ac:picMkLst>
        </pc:picChg>
      </pc:sldChg>
      <pc:sldChg chg="addSp delSp modSp new mod chgLayout">
        <pc:chgData name="Ap0str0ph3" userId="7d622d77-700b-4d93-9e59-36cebce9946c" providerId="ADAL" clId="{C4719648-9D46-4D50-950D-DD057E1205EC}" dt="2021-10-11T16:40:54.935" v="862"/>
        <pc:sldMkLst>
          <pc:docMk/>
          <pc:sldMk cId="1482578643" sldId="258"/>
        </pc:sldMkLst>
        <pc:spChg chg="del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2" creationId="{32D28E0D-CBBE-4AC5-9D5A-E6F2829C1276}"/>
          </ac:spMkLst>
        </pc:spChg>
        <pc:spChg chg="del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3" creationId="{19BFF090-8C99-42C0-A868-3EF5040106D4}"/>
          </ac:spMkLst>
        </pc:spChg>
        <pc:spChg chg="mod ord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4" creationId="{A378AA7D-A382-4289-9FC6-BC615BD4D9AF}"/>
          </ac:spMkLst>
        </pc:spChg>
        <pc:spChg chg="mod ord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5" creationId="{45EAE6BA-36A7-400F-BD9B-CB7102E0499E}"/>
          </ac:spMkLst>
        </pc:spChg>
        <pc:spChg chg="del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6" creationId="{2F15A706-B31F-4289-A8AB-81FCC4E361D6}"/>
          </ac:spMkLst>
        </pc:spChg>
        <pc:spChg chg="add mod ord">
          <ac:chgData name="Ap0str0ph3" userId="7d622d77-700b-4d93-9e59-36cebce9946c" providerId="ADAL" clId="{C4719648-9D46-4D50-950D-DD057E1205EC}" dt="2021-10-11T16:15:59.037" v="155" actId="5793"/>
          <ac:spMkLst>
            <pc:docMk/>
            <pc:sldMk cId="1482578643" sldId="258"/>
            <ac:spMk id="7" creationId="{581A48C1-C03D-47BD-B5FF-1522A63264F1}"/>
          </ac:spMkLst>
        </pc:spChg>
        <pc:spChg chg="add mod ord">
          <ac:chgData name="Ap0str0ph3" userId="7d622d77-700b-4d93-9e59-36cebce9946c" providerId="ADAL" clId="{C4719648-9D46-4D50-950D-DD057E1205EC}" dt="2021-10-11T16:15:39.208" v="72" actId="700"/>
          <ac:spMkLst>
            <pc:docMk/>
            <pc:sldMk cId="1482578643" sldId="258"/>
            <ac:spMk id="8" creationId="{B5F5F046-E2AB-4CC5-ACD3-C6403DB0719C}"/>
          </ac:spMkLst>
        </pc:spChg>
        <pc:spChg chg="add mod ord">
          <ac:chgData name="Ap0str0ph3" userId="7d622d77-700b-4d93-9e59-36cebce9946c" providerId="ADAL" clId="{C4719648-9D46-4D50-950D-DD057E1205EC}" dt="2021-10-11T16:40:54.935" v="862"/>
          <ac:spMkLst>
            <pc:docMk/>
            <pc:sldMk cId="1482578643" sldId="258"/>
            <ac:spMk id="9" creationId="{6A725D52-7077-438D-81CA-261E6A2E266D}"/>
          </ac:spMkLst>
        </pc:spChg>
        <pc:picChg chg="mod">
          <ac:chgData name="Ap0str0ph3" userId="7d622d77-700b-4d93-9e59-36cebce9946c" providerId="ADAL" clId="{C4719648-9D46-4D50-950D-DD057E1205EC}" dt="2021-10-11T16:25:46.947" v="184" actId="1035"/>
          <ac:picMkLst>
            <pc:docMk/>
            <pc:sldMk cId="1482578643" sldId="258"/>
            <ac:picMk id="12" creationId="{96DCE008-CBD2-4B41-AFE9-655E9E90182D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979785347" sldId="258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05460519" sldId="259"/>
        </pc:sldMkLst>
      </pc:sldChg>
      <pc:sldChg chg="addSp delSp modSp add mod modAnim">
        <pc:chgData name="Ap0str0ph3" userId="7d622d77-700b-4d93-9e59-36cebce9946c" providerId="ADAL" clId="{C4719648-9D46-4D50-950D-DD057E1205EC}" dt="2021-10-11T16:42:59.899" v="913" actId="5793"/>
        <pc:sldMkLst>
          <pc:docMk/>
          <pc:sldMk cId="2035597556" sldId="259"/>
        </pc:sldMkLst>
        <pc:spChg chg="add mod">
          <ac:chgData name="Ap0str0ph3" userId="7d622d77-700b-4d93-9e59-36cebce9946c" providerId="ADAL" clId="{C4719648-9D46-4D50-950D-DD057E1205EC}" dt="2021-10-11T16:28:15.515" v="383" actId="113"/>
          <ac:spMkLst>
            <pc:docMk/>
            <pc:sldMk cId="2035597556" sldId="259"/>
            <ac:spMk id="2" creationId="{8035D620-C8E7-48AF-BB2D-414F7F984028}"/>
          </ac:spMkLst>
        </pc:spChg>
        <pc:spChg chg="mod">
          <ac:chgData name="Ap0str0ph3" userId="7d622d77-700b-4d93-9e59-36cebce9946c" providerId="ADAL" clId="{C4719648-9D46-4D50-950D-DD057E1205EC}" dt="2021-10-11T16:42:59.899" v="913" actId="5793"/>
          <ac:spMkLst>
            <pc:docMk/>
            <pc:sldMk cId="2035597556" sldId="259"/>
            <ac:spMk id="7" creationId="{581A48C1-C03D-47BD-B5FF-1522A63264F1}"/>
          </ac:spMkLst>
        </pc:spChg>
        <pc:spChg chg="add mod">
          <ac:chgData name="Ap0str0ph3" userId="7d622d77-700b-4d93-9e59-36cebce9946c" providerId="ADAL" clId="{C4719648-9D46-4D50-950D-DD057E1205EC}" dt="2021-10-11T16:28:11.062" v="382" actId="1076"/>
          <ac:spMkLst>
            <pc:docMk/>
            <pc:sldMk cId="2035597556" sldId="259"/>
            <ac:spMk id="8" creationId="{A47A836E-4161-40E1-9084-EFCC0D5F6472}"/>
          </ac:spMkLst>
        </pc:spChg>
        <pc:spChg chg="mod">
          <ac:chgData name="Ap0str0ph3" userId="7d622d77-700b-4d93-9e59-36cebce9946c" providerId="ADAL" clId="{C4719648-9D46-4D50-950D-DD057E1205EC}" dt="2021-10-11T16:40:50.883" v="861"/>
          <ac:spMkLst>
            <pc:docMk/>
            <pc:sldMk cId="2035597556" sldId="259"/>
            <ac:spMk id="9" creationId="{6A725D52-7077-438D-81CA-261E6A2E266D}"/>
          </ac:spMkLst>
        </pc:spChg>
        <pc:spChg chg="add del">
          <ac:chgData name="Ap0str0ph3" userId="7d622d77-700b-4d93-9e59-36cebce9946c" providerId="ADAL" clId="{C4719648-9D46-4D50-950D-DD057E1205EC}" dt="2021-10-11T16:27:22.442" v="370" actId="22"/>
          <ac:spMkLst>
            <pc:docMk/>
            <pc:sldMk cId="2035597556" sldId="259"/>
            <ac:spMk id="10" creationId="{29456335-092A-4510-8456-DAF4DD22AF4C}"/>
          </ac:spMkLst>
        </pc:spChg>
        <pc:spChg chg="add mod">
          <ac:chgData name="Ap0str0ph3" userId="7d622d77-700b-4d93-9e59-36cebce9946c" providerId="ADAL" clId="{C4719648-9D46-4D50-950D-DD057E1205EC}" dt="2021-10-11T16:28:15.515" v="383" actId="113"/>
          <ac:spMkLst>
            <pc:docMk/>
            <pc:sldMk cId="2035597556" sldId="259"/>
            <ac:spMk id="11" creationId="{C711787E-91C3-40E8-9DE1-E173CB441087}"/>
          </ac:spMkLst>
        </pc:spChg>
        <pc:spChg chg="add del mod">
          <ac:chgData name="Ap0str0ph3" userId="7d622d77-700b-4d93-9e59-36cebce9946c" providerId="ADAL" clId="{C4719648-9D46-4D50-950D-DD057E1205EC}" dt="2021-10-11T16:28:18.265" v="385"/>
          <ac:spMkLst>
            <pc:docMk/>
            <pc:sldMk cId="2035597556" sldId="259"/>
            <ac:spMk id="13" creationId="{FF78BEBE-FCB9-460E-8D5B-A74ED3766A37}"/>
          </ac:spMkLst>
        </pc:spChg>
        <pc:spChg chg="add mod">
          <ac:chgData name="Ap0str0ph3" userId="7d622d77-700b-4d93-9e59-36cebce9946c" providerId="ADAL" clId="{C4719648-9D46-4D50-950D-DD057E1205EC}" dt="2021-10-11T16:28:46.512" v="477" actId="113"/>
          <ac:spMkLst>
            <pc:docMk/>
            <pc:sldMk cId="2035597556" sldId="259"/>
            <ac:spMk id="14" creationId="{D15A8F25-F112-4859-9135-7D2594070C39}"/>
          </ac:spMkLst>
        </pc:spChg>
        <pc:picChg chg="mod">
          <ac:chgData name="Ap0str0ph3" userId="7d622d77-700b-4d93-9e59-36cebce9946c" providerId="ADAL" clId="{C4719648-9D46-4D50-950D-DD057E1205EC}" dt="2021-10-11T16:26:00.656" v="186" actId="1076"/>
          <ac:picMkLst>
            <pc:docMk/>
            <pc:sldMk cId="2035597556" sldId="259"/>
            <ac:picMk id="12" creationId="{96DCE008-CBD2-4B41-AFE9-655E9E90182D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17936747" sldId="260"/>
        </pc:sldMkLst>
      </pc:sldChg>
      <pc:sldChg chg="modSp add del mod modClrScheme chgLayout">
        <pc:chgData name="Ap0str0ph3" userId="7d622d77-700b-4d93-9e59-36cebce9946c" providerId="ADAL" clId="{C4719648-9D46-4D50-950D-DD057E1205EC}" dt="2021-10-11T16:33:22.031" v="552" actId="47"/>
        <pc:sldMkLst>
          <pc:docMk/>
          <pc:sldMk cId="2485352832" sldId="260"/>
        </pc:sldMkLst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2" creationId="{414459E9-670B-490D-BA11-94915F5A8050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3" creationId="{0F550C80-CD12-453C-A542-1EDA12B3C711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4" creationId="{F16E736E-7800-4CD8-AB4A-E39DDAA5B2F5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5" creationId="{738D879C-49AB-45F4-A2C5-A8CBE596A516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6" creationId="{8B8DB60E-333C-49CB-A2FD-5974419586E2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7" creationId="{42155D82-634A-4245-B0B1-22CE4E8E6AFF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8" creationId="{F8514BDA-B270-4440-B984-373B2CEFAAC7}"/>
          </ac:spMkLst>
        </pc:spChg>
        <pc:spChg chg="mod ord">
          <ac:chgData name="Ap0str0ph3" userId="7d622d77-700b-4d93-9e59-36cebce9946c" providerId="ADAL" clId="{C4719648-9D46-4D50-950D-DD057E1205EC}" dt="2021-10-11T16:33:20.704" v="551" actId="700"/>
          <ac:spMkLst>
            <pc:docMk/>
            <pc:sldMk cId="2485352832" sldId="260"/>
            <ac:spMk id="9" creationId="{0070343E-2E8D-484F-B72C-4A1EA4FA406C}"/>
          </ac:spMkLst>
        </pc:spChg>
      </pc:sldChg>
      <pc:sldChg chg="addSp delSp modSp new mod ord chgLayout">
        <pc:chgData name="Ap0str0ph3" userId="7d622d77-700b-4d93-9e59-36cebce9946c" providerId="ADAL" clId="{C4719648-9D46-4D50-950D-DD057E1205EC}" dt="2021-10-15T19:13:28.074" v="3622" actId="1076"/>
        <pc:sldMkLst>
          <pc:docMk/>
          <pc:sldMk cId="2828428447" sldId="260"/>
        </pc:sldMkLst>
        <pc:spChg chg="del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2" creationId="{FCEC0D2F-4FE8-4A48-8259-5C6241A34EAC}"/>
          </ac:spMkLst>
        </pc:spChg>
        <pc:spChg chg="del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3" creationId="{949BE48E-AC3B-49CB-8CAF-38140FF91986}"/>
          </ac:spMkLst>
        </pc:spChg>
        <pc:spChg chg="mod ord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4" creationId="{1CF4E1C7-B548-4C57-BE9F-41DDD3D6CC1C}"/>
          </ac:spMkLst>
        </pc:spChg>
        <pc:spChg chg="mod ord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5" creationId="{92FD2D04-2D8E-4DF3-8D92-240D48EE36FD}"/>
          </ac:spMkLst>
        </pc:spChg>
        <pc:spChg chg="del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6" creationId="{CAA1F04F-082F-4B77-B742-15F78D146665}"/>
          </ac:spMkLst>
        </pc:spChg>
        <pc:spChg chg="add mod ord">
          <ac:chgData name="Ap0str0ph3" userId="7d622d77-700b-4d93-9e59-36cebce9946c" providerId="ADAL" clId="{C4719648-9D46-4D50-950D-DD057E1205EC}" dt="2021-10-11T16:40:08.914" v="827" actId="20577"/>
          <ac:spMkLst>
            <pc:docMk/>
            <pc:sldMk cId="2828428447" sldId="260"/>
            <ac:spMk id="7" creationId="{FFF6E969-55EC-4BCA-8B68-259C02E0970E}"/>
          </ac:spMkLst>
        </pc:spChg>
        <pc:spChg chg="add mod ord">
          <ac:chgData name="Ap0str0ph3" userId="7d622d77-700b-4d93-9e59-36cebce9946c" providerId="ADAL" clId="{C4719648-9D46-4D50-950D-DD057E1205EC}" dt="2021-10-11T16:33:30.144" v="554" actId="700"/>
          <ac:spMkLst>
            <pc:docMk/>
            <pc:sldMk cId="2828428447" sldId="260"/>
            <ac:spMk id="8" creationId="{02158BA3-926D-4156-B87B-EEA2F81A2EB8}"/>
          </ac:spMkLst>
        </pc:spChg>
        <pc:spChg chg="add del mod">
          <ac:chgData name="Ap0str0ph3" userId="7d622d77-700b-4d93-9e59-36cebce9946c" providerId="ADAL" clId="{C4719648-9D46-4D50-950D-DD057E1205EC}" dt="2021-10-15T19:05:01.841" v="3414" actId="478"/>
          <ac:spMkLst>
            <pc:docMk/>
            <pc:sldMk cId="2828428447" sldId="260"/>
            <ac:spMk id="8" creationId="{1034BD3E-9247-4402-B1AA-1538D01F1ED8}"/>
          </ac:spMkLst>
        </pc:spChg>
        <pc:spChg chg="add mod ord">
          <ac:chgData name="Ap0str0ph3" userId="7d622d77-700b-4d93-9e59-36cebce9946c" providerId="ADAL" clId="{C4719648-9D46-4D50-950D-DD057E1205EC}" dt="2021-10-11T16:40:48.627" v="860"/>
          <ac:spMkLst>
            <pc:docMk/>
            <pc:sldMk cId="2828428447" sldId="260"/>
            <ac:spMk id="9" creationId="{72615B35-D61D-4E86-9500-4383EBF98410}"/>
          </ac:spMkLst>
        </pc:spChg>
        <pc:spChg chg="del">
          <ac:chgData name="Ap0str0ph3" userId="7d622d77-700b-4d93-9e59-36cebce9946c" providerId="ADAL" clId="{C4719648-9D46-4D50-950D-DD057E1205EC}" dt="2021-10-15T19:01:57.637" v="3368"/>
          <ac:spMkLst>
            <pc:docMk/>
            <pc:sldMk cId="2828428447" sldId="260"/>
            <ac:spMk id="10" creationId="{451F627F-8C9E-4DBA-987C-5F859533B18E}"/>
          </ac:spMkLst>
        </pc:spChg>
        <pc:spChg chg="add del mod">
          <ac:chgData name="Ap0str0ph3" userId="7d622d77-700b-4d93-9e59-36cebce9946c" providerId="ADAL" clId="{C4719648-9D46-4D50-950D-DD057E1205EC}" dt="2021-10-15T19:04:18.714" v="3397" actId="478"/>
          <ac:spMkLst>
            <pc:docMk/>
            <pc:sldMk cId="2828428447" sldId="260"/>
            <ac:spMk id="12" creationId="{FDCD6042-A8D3-40A8-B0CD-0479CD46AAE4}"/>
          </ac:spMkLst>
        </pc:spChg>
        <pc:spChg chg="add mod">
          <ac:chgData name="Ap0str0ph3" userId="7d622d77-700b-4d93-9e59-36cebce9946c" providerId="ADAL" clId="{C4719648-9D46-4D50-950D-DD057E1205EC}" dt="2021-10-15T19:13:26.155" v="3621" actId="1076"/>
          <ac:spMkLst>
            <pc:docMk/>
            <pc:sldMk cId="2828428447" sldId="260"/>
            <ac:spMk id="19" creationId="{3390F8AE-05CE-433A-ACEE-811AA85D745D}"/>
          </ac:spMkLst>
        </pc:spChg>
        <pc:spChg chg="add mod">
          <ac:chgData name="Ap0str0ph3" userId="7d622d77-700b-4d93-9e59-36cebce9946c" providerId="ADAL" clId="{C4719648-9D46-4D50-950D-DD057E1205EC}" dt="2021-10-15T19:06:03.183" v="3460" actId="20577"/>
          <ac:spMkLst>
            <pc:docMk/>
            <pc:sldMk cId="2828428447" sldId="260"/>
            <ac:spMk id="20" creationId="{349D7CB7-F3F9-40A8-A018-53D661189410}"/>
          </ac:spMkLst>
        </pc:spChg>
        <pc:picChg chg="add del mod">
          <ac:chgData name="Ap0str0ph3" userId="7d622d77-700b-4d93-9e59-36cebce9946c" providerId="ADAL" clId="{C4719648-9D46-4D50-950D-DD057E1205EC}" dt="2021-10-15T19:03:57.100" v="3390" actId="21"/>
          <ac:picMkLst>
            <pc:docMk/>
            <pc:sldMk cId="2828428447" sldId="260"/>
            <ac:picMk id="2" creationId="{6C0B6972-7298-4F98-A5B5-CA215DE9A95F}"/>
          </ac:picMkLst>
        </pc:picChg>
        <pc:picChg chg="add mod">
          <ac:chgData name="Ap0str0ph3" userId="7d622d77-700b-4d93-9e59-36cebce9946c" providerId="ADAL" clId="{C4719648-9D46-4D50-950D-DD057E1205EC}" dt="2021-10-15T19:13:28.074" v="3622" actId="1076"/>
          <ac:picMkLst>
            <pc:docMk/>
            <pc:sldMk cId="2828428447" sldId="260"/>
            <ac:picMk id="6" creationId="{89130521-33E4-4493-8D69-7B33B6BC1A41}"/>
          </ac:picMkLst>
        </pc:picChg>
        <pc:picChg chg="add mod">
          <ac:chgData name="Ap0str0ph3" userId="7d622d77-700b-4d93-9e59-36cebce9946c" providerId="ADAL" clId="{C4719648-9D46-4D50-950D-DD057E1205EC}" dt="2021-10-15T19:05:22.134" v="3421" actId="1076"/>
          <ac:picMkLst>
            <pc:docMk/>
            <pc:sldMk cId="2828428447" sldId="260"/>
            <ac:picMk id="14" creationId="{DCD2B0D2-6B8E-44C8-83F3-0859AE2DF56A}"/>
          </ac:picMkLst>
        </pc:picChg>
        <pc:picChg chg="add mod">
          <ac:chgData name="Ap0str0ph3" userId="7d622d77-700b-4d93-9e59-36cebce9946c" providerId="ADAL" clId="{C4719648-9D46-4D50-950D-DD057E1205EC}" dt="2021-10-15T19:05:27.940" v="3422" actId="1076"/>
          <ac:picMkLst>
            <pc:docMk/>
            <pc:sldMk cId="2828428447" sldId="260"/>
            <ac:picMk id="16" creationId="{ED966E4E-FE15-4C62-BB66-806BA3E00F3D}"/>
          </ac:picMkLst>
        </pc:picChg>
        <pc:picChg chg="add mod modCrop">
          <ac:chgData name="Ap0str0ph3" userId="7d622d77-700b-4d93-9e59-36cebce9946c" providerId="ADAL" clId="{C4719648-9D46-4D50-950D-DD057E1205EC}" dt="2021-10-15T19:05:33.011" v="3423" actId="1076"/>
          <ac:picMkLst>
            <pc:docMk/>
            <pc:sldMk cId="2828428447" sldId="260"/>
            <ac:picMk id="18" creationId="{CECCA6AC-34B6-4599-A830-26BD9AA4C06C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323446769" sldId="261"/>
        </pc:sldMkLst>
      </pc:sldChg>
      <pc:sldChg chg="addSp delSp modSp new mod ord">
        <pc:chgData name="Ap0str0ph3" userId="7d622d77-700b-4d93-9e59-36cebce9946c" providerId="ADAL" clId="{C4719648-9D46-4D50-950D-DD057E1205EC}" dt="2021-10-15T19:24:04.135" v="4350" actId="20577"/>
        <pc:sldMkLst>
          <pc:docMk/>
          <pc:sldMk cId="3851023837" sldId="261"/>
        </pc:sldMkLst>
        <pc:spChg chg="mod">
          <ac:chgData name="Ap0str0ph3" userId="7d622d77-700b-4d93-9e59-36cebce9946c" providerId="ADAL" clId="{C4719648-9D46-4D50-950D-DD057E1205EC}" dt="2021-10-11T17:02:21.180" v="2284" actId="6549"/>
          <ac:spMkLst>
            <pc:docMk/>
            <pc:sldMk cId="3851023837" sldId="261"/>
            <ac:spMk id="2" creationId="{DFF7DECF-2606-4823-BE51-27EEF1C08814}"/>
          </ac:spMkLst>
        </pc:spChg>
        <pc:spChg chg="mod">
          <ac:chgData name="Ap0str0ph3" userId="7d622d77-700b-4d93-9e59-36cebce9946c" providerId="ADAL" clId="{C4719648-9D46-4D50-950D-DD057E1205EC}" dt="2021-10-15T19:24:04.135" v="4350" actId="20577"/>
          <ac:spMkLst>
            <pc:docMk/>
            <pc:sldMk cId="3851023837" sldId="261"/>
            <ac:spMk id="3" creationId="{F1A9105A-971F-4776-B43B-A0B104F2484C}"/>
          </ac:spMkLst>
        </pc:spChg>
        <pc:spChg chg="mod">
          <ac:chgData name="Ap0str0ph3" userId="7d622d77-700b-4d93-9e59-36cebce9946c" providerId="ADAL" clId="{C4719648-9D46-4D50-950D-DD057E1205EC}" dt="2021-10-11T16:40:46.589" v="859"/>
          <ac:spMkLst>
            <pc:docMk/>
            <pc:sldMk cId="3851023837" sldId="261"/>
            <ac:spMk id="6" creationId="{3792D6B8-BE0C-4A7D-B998-31F54FEE1E10}"/>
          </ac:spMkLst>
        </pc:spChg>
        <pc:spChg chg="add del">
          <ac:chgData name="Ap0str0ph3" userId="7d622d77-700b-4d93-9e59-36cebce9946c" providerId="ADAL" clId="{C4719648-9D46-4D50-950D-DD057E1205EC}" dt="2021-10-11T16:56:50.314" v="1953"/>
          <ac:spMkLst>
            <pc:docMk/>
            <pc:sldMk cId="3851023837" sldId="261"/>
            <ac:spMk id="7" creationId="{5EA0944F-9522-425C-9F98-445BE7C48F80}"/>
          </ac:spMkLst>
        </pc:spChg>
        <pc:spChg chg="add mod">
          <ac:chgData name="Ap0str0ph3" userId="7d622d77-700b-4d93-9e59-36cebce9946c" providerId="ADAL" clId="{C4719648-9D46-4D50-950D-DD057E1205EC}" dt="2021-10-11T17:00:56.534" v="2077" actId="20577"/>
          <ac:spMkLst>
            <pc:docMk/>
            <pc:sldMk cId="3851023837" sldId="261"/>
            <ac:spMk id="10" creationId="{6F25D2AD-5C34-44E8-97AC-DE4CC283A095}"/>
          </ac:spMkLst>
        </pc:spChg>
        <pc:spChg chg="add del">
          <ac:chgData name="Ap0str0ph3" userId="7d622d77-700b-4d93-9e59-36cebce9946c" providerId="ADAL" clId="{C4719648-9D46-4D50-950D-DD057E1205EC}" dt="2021-10-11T17:03:53.065" v="2291"/>
          <ac:spMkLst>
            <pc:docMk/>
            <pc:sldMk cId="3851023837" sldId="261"/>
            <ac:spMk id="11" creationId="{5AA54E9F-7192-430F-8F2A-598FDBA81A78}"/>
          </ac:spMkLst>
        </pc:spChg>
        <pc:picChg chg="add del mod">
          <ac:chgData name="Ap0str0ph3" userId="7d622d77-700b-4d93-9e59-36cebce9946c" providerId="ADAL" clId="{C4719648-9D46-4D50-950D-DD057E1205EC}" dt="2021-10-11T16:57:52.052" v="1959" actId="21"/>
          <ac:picMkLst>
            <pc:docMk/>
            <pc:sldMk cId="3851023837" sldId="261"/>
            <ac:picMk id="8" creationId="{5526CC08-716C-4C3D-B3AE-87C802C4D273}"/>
          </ac:picMkLst>
        </pc:picChg>
        <pc:picChg chg="add mod modCrop">
          <ac:chgData name="Ap0str0ph3" userId="7d622d77-700b-4d93-9e59-36cebce9946c" providerId="ADAL" clId="{C4719648-9D46-4D50-950D-DD057E1205EC}" dt="2021-10-11T17:02:37.661" v="2289" actId="1076"/>
          <ac:picMkLst>
            <pc:docMk/>
            <pc:sldMk cId="3851023837" sldId="261"/>
            <ac:picMk id="9" creationId="{E919A509-A5C8-45A0-95EF-81ECAFA5C09E}"/>
          </ac:picMkLst>
        </pc:picChg>
        <pc:picChg chg="add del mod">
          <ac:chgData name="Ap0str0ph3" userId="7d622d77-700b-4d93-9e59-36cebce9946c" providerId="ADAL" clId="{C4719648-9D46-4D50-950D-DD057E1205EC}" dt="2021-10-11T17:03:57.790" v="2294" actId="21"/>
          <ac:picMkLst>
            <pc:docMk/>
            <pc:sldMk cId="3851023837" sldId="261"/>
            <ac:picMk id="12" creationId="{FEFF1E4A-5BA2-4A93-8CDA-DE9977764DF3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617731917" sldId="262"/>
        </pc:sldMkLst>
      </pc:sldChg>
      <pc:sldChg chg="modSp new del mod">
        <pc:chgData name="Ap0str0ph3" userId="7d622d77-700b-4d93-9e59-36cebce9946c" providerId="ADAL" clId="{C4719648-9D46-4D50-950D-DD057E1205EC}" dt="2021-10-15T20:12:42.708" v="7740" actId="47"/>
        <pc:sldMkLst>
          <pc:docMk/>
          <pc:sldMk cId="4082230123" sldId="262"/>
        </pc:sldMkLst>
        <pc:spChg chg="mod">
          <ac:chgData name="Ap0str0ph3" userId="7d622d77-700b-4d93-9e59-36cebce9946c" providerId="ADAL" clId="{C4719648-9D46-4D50-950D-DD057E1205EC}" dt="2021-10-11T16:46:22.055" v="1162" actId="20577"/>
          <ac:spMkLst>
            <pc:docMk/>
            <pc:sldMk cId="4082230123" sldId="262"/>
            <ac:spMk id="3" creationId="{31ED67F0-1C3E-4D80-95CB-C065597A27C5}"/>
          </ac:spMkLst>
        </pc:spChg>
        <pc:spChg chg="mod">
          <ac:chgData name="Ap0str0ph3" userId="7d622d77-700b-4d93-9e59-36cebce9946c" providerId="ADAL" clId="{C4719648-9D46-4D50-950D-DD057E1205EC}" dt="2021-10-11T16:40:42.546" v="858" actId="20577"/>
          <ac:spMkLst>
            <pc:docMk/>
            <pc:sldMk cId="4082230123" sldId="262"/>
            <ac:spMk id="6" creationId="{B59D93A6-575C-4BB0-820B-389108FFB0D4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3115400951" sldId="263"/>
        </pc:sldMkLst>
      </pc:sldChg>
      <pc:sldChg chg="addSp delSp modSp new mod">
        <pc:chgData name="Ap0str0ph3" userId="7d622d77-700b-4d93-9e59-36cebce9946c" providerId="ADAL" clId="{C4719648-9D46-4D50-950D-DD057E1205EC}" dt="2021-10-15T19:36:22.885" v="4961" actId="1076"/>
        <pc:sldMkLst>
          <pc:docMk/>
          <pc:sldMk cId="3252549553" sldId="263"/>
        </pc:sldMkLst>
        <pc:spChg chg="del">
          <ac:chgData name="Ap0str0ph3" userId="7d622d77-700b-4d93-9e59-36cebce9946c" providerId="ADAL" clId="{C4719648-9D46-4D50-950D-DD057E1205EC}" dt="2021-10-15T19:27:12.170" v="4464" actId="478"/>
          <ac:spMkLst>
            <pc:docMk/>
            <pc:sldMk cId="3252549553" sldId="263"/>
            <ac:spMk id="2" creationId="{98FC5D81-10BF-44C0-8D52-FAF393474777}"/>
          </ac:spMkLst>
        </pc:spChg>
        <pc:spChg chg="mod">
          <ac:chgData name="Ap0str0ph3" userId="7d622d77-700b-4d93-9e59-36cebce9946c" providerId="ADAL" clId="{C4719648-9D46-4D50-950D-DD057E1205EC}" dt="2021-10-15T19:27:07.760" v="4463" actId="20577"/>
          <ac:spMkLst>
            <pc:docMk/>
            <pc:sldMk cId="3252549553" sldId="263"/>
            <ac:spMk id="3" creationId="{89681F79-5038-4A7F-96EA-2367FDC7FCB6}"/>
          </ac:spMkLst>
        </pc:spChg>
        <pc:spChg chg="mod">
          <ac:chgData name="Ap0str0ph3" userId="7d622d77-700b-4d93-9e59-36cebce9946c" providerId="ADAL" clId="{C4719648-9D46-4D50-950D-DD057E1205EC}" dt="2021-10-11T16:44:59.342" v="1026"/>
          <ac:spMkLst>
            <pc:docMk/>
            <pc:sldMk cId="3252549553" sldId="263"/>
            <ac:spMk id="6" creationId="{409E04A3-455B-4765-AF5B-6E7E7E1DAD7E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11" creationId="{03E614E8-E250-4E36-90BD-6C011ED75F3A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12" creationId="{552B9B54-182B-4657-8C54-6F3389B534B9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14" creationId="{B81F2130-4CBA-43AA-9C96-6E409E2DFC64}"/>
          </ac:spMkLst>
        </pc:spChg>
        <pc:spChg chg="add mod">
          <ac:chgData name="Ap0str0ph3" userId="7d622d77-700b-4d93-9e59-36cebce9946c" providerId="ADAL" clId="{C4719648-9D46-4D50-950D-DD057E1205EC}" dt="2021-10-15T19:28:46.427" v="4505" actId="571"/>
          <ac:spMkLst>
            <pc:docMk/>
            <pc:sldMk cId="3252549553" sldId="263"/>
            <ac:spMk id="16" creationId="{E1817135-2341-4CB6-BEBD-C12736C6173E}"/>
          </ac:spMkLst>
        </pc:spChg>
        <pc:spChg chg="add mod">
          <ac:chgData name="Ap0str0ph3" userId="7d622d77-700b-4d93-9e59-36cebce9946c" providerId="ADAL" clId="{C4719648-9D46-4D50-950D-DD057E1205EC}" dt="2021-10-15T19:28:46.163" v="4504" actId="571"/>
          <ac:spMkLst>
            <pc:docMk/>
            <pc:sldMk cId="3252549553" sldId="263"/>
            <ac:spMk id="18" creationId="{2BAD2561-3F31-42E2-A173-25723D6D9809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20" creationId="{9B332823-6B4A-4968-A8A4-EA23C586D899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22" creationId="{3916D343-5397-4E31-9114-E9862574460D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24" creationId="{905AAE93-E7A3-43E2-A850-424E92F1D263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27" creationId="{A9B66F98-26BD-4CA7-9B16-F0F15AD76DE4}"/>
          </ac:spMkLst>
        </pc:spChg>
        <pc:spChg chg="add mod">
          <ac:chgData name="Ap0str0ph3" userId="7d622d77-700b-4d93-9e59-36cebce9946c" providerId="ADAL" clId="{C4719648-9D46-4D50-950D-DD057E1205EC}" dt="2021-10-15T19:33:46.799" v="4613" actId="113"/>
          <ac:spMkLst>
            <pc:docMk/>
            <pc:sldMk cId="3252549553" sldId="263"/>
            <ac:spMk id="40" creationId="{1EFEE592-C92F-46AC-9818-939D496E09ED}"/>
          </ac:spMkLst>
        </pc:spChg>
        <pc:spChg chg="add mod">
          <ac:chgData name="Ap0str0ph3" userId="7d622d77-700b-4d93-9e59-36cebce9946c" providerId="ADAL" clId="{C4719648-9D46-4D50-950D-DD057E1205EC}" dt="2021-10-15T19:33:44.324" v="4612" actId="1076"/>
          <ac:spMkLst>
            <pc:docMk/>
            <pc:sldMk cId="3252549553" sldId="263"/>
            <ac:spMk id="48" creationId="{670DCBA7-D7EB-421B-82CD-3F4963A6BA5E}"/>
          </ac:spMkLst>
        </pc:spChg>
        <pc:spChg chg="add mod">
          <ac:chgData name="Ap0str0ph3" userId="7d622d77-700b-4d93-9e59-36cebce9946c" providerId="ADAL" clId="{C4719648-9D46-4D50-950D-DD057E1205EC}" dt="2021-10-15T19:36:22.885" v="4961" actId="1076"/>
          <ac:spMkLst>
            <pc:docMk/>
            <pc:sldMk cId="3252549553" sldId="263"/>
            <ac:spMk id="56" creationId="{10AC06C1-BAD5-487E-9F4F-6F760440E7BF}"/>
          </ac:spMkLst>
        </pc:spChg>
        <pc:spChg chg="add del mod">
          <ac:chgData name="Ap0str0ph3" userId="7d622d77-700b-4d93-9e59-36cebce9946c" providerId="ADAL" clId="{C4719648-9D46-4D50-950D-DD057E1205EC}" dt="2021-10-15T19:36:20.044" v="4960" actId="478"/>
          <ac:spMkLst>
            <pc:docMk/>
            <pc:sldMk cId="3252549553" sldId="263"/>
            <ac:spMk id="57" creationId="{32B502FF-8863-4680-A450-751C1E6564BD}"/>
          </ac:spMkLst>
        </pc:sp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8" creationId="{8F2FE324-AF3B-4F44-A2B2-29D14ABDCF24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10" creationId="{7776DCD6-42F3-4A21-838E-9F32C835A3EC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13" creationId="{A203611B-9893-4EF7-84DD-206838D34C5A}"/>
          </ac:picMkLst>
        </pc:picChg>
        <pc:picChg chg="add mod">
          <ac:chgData name="Ap0str0ph3" userId="7d622d77-700b-4d93-9e59-36cebce9946c" providerId="ADAL" clId="{C4719648-9D46-4D50-950D-DD057E1205EC}" dt="2021-10-15T19:28:46.427" v="4505" actId="571"/>
          <ac:picMkLst>
            <pc:docMk/>
            <pc:sldMk cId="3252549553" sldId="263"/>
            <ac:picMk id="15" creationId="{7F50E9E0-2306-402E-9E67-E8C20AAD92C7}"/>
          </ac:picMkLst>
        </pc:picChg>
        <pc:picChg chg="add mod">
          <ac:chgData name="Ap0str0ph3" userId="7d622d77-700b-4d93-9e59-36cebce9946c" providerId="ADAL" clId="{C4719648-9D46-4D50-950D-DD057E1205EC}" dt="2021-10-15T19:28:46.163" v="4504" actId="571"/>
          <ac:picMkLst>
            <pc:docMk/>
            <pc:sldMk cId="3252549553" sldId="263"/>
            <ac:picMk id="17" creationId="{C2EE90AE-DB00-481B-849A-ABC343C7D975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19" creationId="{DB5C9193-CB84-4812-8915-E3366A0A6D36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21" creationId="{8FC42CCE-A349-4B76-933B-E0B2F4CDCCD6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23" creationId="{C6527742-A9E3-4F0A-A504-8AB7DDDE92BE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26" creationId="{0376252C-0660-4D9A-AF41-087F2A805AD9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2" creationId="{1B6F366C-858D-456C-BC68-76B788375585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3" creationId="{32CBE079-84B3-4477-9B47-635235B6E925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4" creationId="{10EBCBEE-706A-4BBD-8660-83F7E6D78AD8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5" creationId="{0965D51A-03DC-4989-AD37-F526D5169AA8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6" creationId="{08C798BD-17EF-4D0D-8E89-C96791898CA0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7" creationId="{DB955E56-60DE-4F6F-BEEF-8D52E3970D83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53" creationId="{76AE3B6C-A2E3-4780-9D6D-4E8F955947A4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54" creationId="{BDFD99E7-B55A-49A6-A094-499DB9D77013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55" creationId="{581958F4-A985-49D9-B76C-7BF7D0827C63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098" creationId="{A373E067-5AF7-4BAD-8D8C-AE2E5053BB81}"/>
          </ac:picMkLst>
        </pc:picChg>
        <pc:picChg chg="add mod">
          <ac:chgData name="Ap0str0ph3" userId="7d622d77-700b-4d93-9e59-36cebce9946c" providerId="ADAL" clId="{C4719648-9D46-4D50-950D-DD057E1205EC}" dt="2021-10-15T19:33:44.324" v="4612" actId="1076"/>
          <ac:picMkLst>
            <pc:docMk/>
            <pc:sldMk cId="3252549553" sldId="263"/>
            <ac:picMk id="4100" creationId="{04E39ED7-1AE7-4ECB-89D1-BAB9F4BB88B9}"/>
          </ac:picMkLst>
        </pc:pic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29" creationId="{4C7B0D99-D401-4CCA-9FED-9A969B4DC9F6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31" creationId="{C8A1493B-C1EB-4204-9735-416EC9FFEE27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33" creationId="{F43A165D-388C-4F09-9343-32743198AE49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35" creationId="{31CCFD1D-EFA6-44CE-86AD-A942F1516DF8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37" creationId="{D5AEC30B-8224-425F-B12A-2107D15173F6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39" creationId="{B50EED66-00A9-4973-9EB4-3688F7A464E8}"/>
          </ac:cxnSpMkLst>
        </pc:cxnChg>
        <pc:cxnChg chg="add mod">
          <ac:chgData name="Ap0str0ph3" userId="7d622d77-700b-4d93-9e59-36cebce9946c" providerId="ADAL" clId="{C4719648-9D46-4D50-950D-DD057E1205EC}" dt="2021-10-15T19:33:44.324" v="4612" actId="1076"/>
          <ac:cxnSpMkLst>
            <pc:docMk/>
            <pc:sldMk cId="3252549553" sldId="263"/>
            <ac:cxnSpMk id="50" creationId="{BAB7E79A-85B5-4903-81C8-D45A3258886D}"/>
          </ac:cxnSpMkLst>
        </pc:cxn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413448238" sldId="264"/>
        </pc:sldMkLst>
      </pc:sldChg>
      <pc:sldChg chg="modSp new add del mod ord">
        <pc:chgData name="Ap0str0ph3" userId="7d622d77-700b-4d93-9e59-36cebce9946c" providerId="ADAL" clId="{C4719648-9D46-4D50-950D-DD057E1205EC}" dt="2021-10-15T20:12:46.729" v="7743" actId="47"/>
        <pc:sldMkLst>
          <pc:docMk/>
          <pc:sldMk cId="3994837983" sldId="264"/>
        </pc:sldMkLst>
        <pc:spChg chg="mod">
          <ac:chgData name="Ap0str0ph3" userId="7d622d77-700b-4d93-9e59-36cebce9946c" providerId="ADAL" clId="{C4719648-9D46-4D50-950D-DD057E1205EC}" dt="2021-10-11T16:49:06.881" v="1422" actId="20577"/>
          <ac:spMkLst>
            <pc:docMk/>
            <pc:sldMk cId="3994837983" sldId="264"/>
            <ac:spMk id="3" creationId="{3FFEFBAE-51FE-410C-8701-EC934A5F1C59}"/>
          </ac:spMkLst>
        </pc:spChg>
        <pc:spChg chg="mod">
          <ac:chgData name="Ap0str0ph3" userId="7d622d77-700b-4d93-9e59-36cebce9946c" providerId="ADAL" clId="{C4719648-9D46-4D50-950D-DD057E1205EC}" dt="2021-10-11T16:46:37.938" v="1166"/>
          <ac:spMkLst>
            <pc:docMk/>
            <pc:sldMk cId="3994837983" sldId="264"/>
            <ac:spMk id="6" creationId="{1BBC2546-88EE-434A-B8BF-7993994D43AF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803683696" sldId="265"/>
        </pc:sldMkLst>
      </pc:sldChg>
      <pc:sldChg chg="modSp add del mod">
        <pc:chgData name="Ap0str0ph3" userId="7d622d77-700b-4d93-9e59-36cebce9946c" providerId="ADAL" clId="{C4719648-9D46-4D50-950D-DD057E1205EC}" dt="2021-10-15T20:12:40.394" v="7737" actId="47"/>
        <pc:sldMkLst>
          <pc:docMk/>
          <pc:sldMk cId="1166285461" sldId="265"/>
        </pc:sldMkLst>
        <pc:spChg chg="mod">
          <ac:chgData name="Ap0str0ph3" userId="7d622d77-700b-4d93-9e59-36cebce9946c" providerId="ADAL" clId="{C4719648-9D46-4D50-950D-DD057E1205EC}" dt="2021-10-11T16:47:23.446" v="1240" actId="20577"/>
          <ac:spMkLst>
            <pc:docMk/>
            <pc:sldMk cId="1166285461" sldId="265"/>
            <ac:spMk id="3" creationId="{89681F79-5038-4A7F-96EA-2367FDC7FCB6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445342863" sldId="266"/>
        </pc:sldMkLst>
      </pc:sldChg>
      <pc:sldChg chg="modSp add del mod">
        <pc:chgData name="Ap0str0ph3" userId="7d622d77-700b-4d93-9e59-36cebce9946c" providerId="ADAL" clId="{C4719648-9D46-4D50-950D-DD057E1205EC}" dt="2021-10-15T20:12:41.453" v="7738" actId="47"/>
        <pc:sldMkLst>
          <pc:docMk/>
          <pc:sldMk cId="3193809458" sldId="266"/>
        </pc:sldMkLst>
        <pc:spChg chg="mod">
          <ac:chgData name="Ap0str0ph3" userId="7d622d77-700b-4d93-9e59-36cebce9946c" providerId="ADAL" clId="{C4719648-9D46-4D50-950D-DD057E1205EC}" dt="2021-10-11T16:47:32.049" v="1253" actId="20577"/>
          <ac:spMkLst>
            <pc:docMk/>
            <pc:sldMk cId="3193809458" sldId="266"/>
            <ac:spMk id="3" creationId="{89681F79-5038-4A7F-96EA-2367FDC7FCB6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3132835201" sldId="267"/>
        </pc:sldMkLst>
      </pc:sldChg>
      <pc:sldChg chg="modSp add del mod">
        <pc:chgData name="Ap0str0ph3" userId="7d622d77-700b-4d93-9e59-36cebce9946c" providerId="ADAL" clId="{C4719648-9D46-4D50-950D-DD057E1205EC}" dt="2021-10-11T16:49:12.550" v="1424" actId="47"/>
        <pc:sldMkLst>
          <pc:docMk/>
          <pc:sldMk cId="3397167473" sldId="267"/>
        </pc:sldMkLst>
        <pc:spChg chg="mod">
          <ac:chgData name="Ap0str0ph3" userId="7d622d77-700b-4d93-9e59-36cebce9946c" providerId="ADAL" clId="{C4719648-9D46-4D50-950D-DD057E1205EC}" dt="2021-10-11T16:48:40.906" v="1407" actId="20577"/>
          <ac:spMkLst>
            <pc:docMk/>
            <pc:sldMk cId="3397167473" sldId="267"/>
            <ac:spMk id="3" creationId="{3FFEFBAE-51FE-410C-8701-EC934A5F1C59}"/>
          </ac:spMkLst>
        </pc:spChg>
      </pc:sldChg>
      <pc:sldChg chg="modSp add del mod">
        <pc:chgData name="Ap0str0ph3" userId="7d622d77-700b-4d93-9e59-36cebce9946c" providerId="ADAL" clId="{C4719648-9D46-4D50-950D-DD057E1205EC}" dt="2021-10-15T19:39:12.387" v="5129" actId="47"/>
        <pc:sldMkLst>
          <pc:docMk/>
          <pc:sldMk cId="259631345" sldId="268"/>
        </pc:sldMkLst>
        <pc:spChg chg="mod">
          <ac:chgData name="Ap0str0ph3" userId="7d622d77-700b-4d93-9e59-36cebce9946c" providerId="ADAL" clId="{C4719648-9D46-4D50-950D-DD057E1205EC}" dt="2021-10-11T16:53:32.628" v="1623" actId="20577"/>
          <ac:spMkLst>
            <pc:docMk/>
            <pc:sldMk cId="259631345" sldId="268"/>
            <ac:spMk id="3" creationId="{3FFEFBAE-51FE-410C-8701-EC934A5F1C5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4005702523" sldId="268"/>
        </pc:sldMkLst>
      </pc:sldChg>
      <pc:sldChg chg="new del">
        <pc:chgData name="Ap0str0ph3" userId="7d622d77-700b-4d93-9e59-36cebce9946c" providerId="ADAL" clId="{C4719648-9D46-4D50-950D-DD057E1205EC}" dt="2021-10-11T16:49:22.753" v="1426" actId="680"/>
        <pc:sldMkLst>
          <pc:docMk/>
          <pc:sldMk cId="31501677" sldId="269"/>
        </pc:sldMkLst>
      </pc:sldChg>
      <pc:sldChg chg="addSp delSp modSp add mod modAnim">
        <pc:chgData name="Ap0str0ph3" userId="7d622d77-700b-4d93-9e59-36cebce9946c" providerId="ADAL" clId="{C4719648-9D46-4D50-950D-DD057E1205EC}" dt="2021-10-16T05:56:38.029" v="12983"/>
        <pc:sldMkLst>
          <pc:docMk/>
          <pc:sldMk cId="973426158" sldId="269"/>
        </pc:sldMkLst>
        <pc:spChg chg="add del mod">
          <ac:chgData name="Ap0str0ph3" userId="7d622d77-700b-4d93-9e59-36cebce9946c" providerId="ADAL" clId="{C4719648-9D46-4D50-950D-DD057E1205EC}" dt="2021-10-15T20:22:37.958" v="8639" actId="14100"/>
          <ac:spMkLst>
            <pc:docMk/>
            <pc:sldMk cId="973426158" sldId="269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6T02:32:21.062" v="8717"/>
          <ac:spMkLst>
            <pc:docMk/>
            <pc:sldMk cId="973426158" sldId="269"/>
            <ac:spMk id="3" creationId="{3FFEFBAE-51FE-410C-8701-EC934A5F1C59}"/>
          </ac:spMkLst>
        </pc:spChg>
        <pc:spChg chg="add del mod">
          <ac:chgData name="Ap0str0ph3" userId="7d622d77-700b-4d93-9e59-36cebce9946c" providerId="ADAL" clId="{C4719648-9D46-4D50-950D-DD057E1205EC}" dt="2021-10-15T20:17:52.134" v="7895"/>
          <ac:spMkLst>
            <pc:docMk/>
            <pc:sldMk cId="973426158" sldId="269"/>
            <ac:spMk id="7" creationId="{5EE40C59-AD0D-4FFC-BA95-7FDD92C918C3}"/>
          </ac:spMkLst>
        </pc:spChg>
        <pc:spChg chg="add mod">
          <ac:chgData name="Ap0str0ph3" userId="7d622d77-700b-4d93-9e59-36cebce9946c" providerId="ADAL" clId="{C4719648-9D46-4D50-950D-DD057E1205EC}" dt="2021-10-16T02:30:03.094" v="8687"/>
          <ac:spMkLst>
            <pc:docMk/>
            <pc:sldMk cId="973426158" sldId="269"/>
            <ac:spMk id="9" creationId="{DB6C7DB8-F3EA-467F-9A42-92AECB25ABE6}"/>
          </ac:spMkLst>
        </pc:spChg>
        <pc:picChg chg="add mod">
          <ac:chgData name="Ap0str0ph3" userId="7d622d77-700b-4d93-9e59-36cebce9946c" providerId="ADAL" clId="{C4719648-9D46-4D50-950D-DD057E1205EC}" dt="2021-10-16T02:29:57.712" v="8686" actId="1076"/>
          <ac:picMkLst>
            <pc:docMk/>
            <pc:sldMk cId="973426158" sldId="269"/>
            <ac:picMk id="7" creationId="{CB439337-448D-4A7F-A7D3-B16C0A0E2415}"/>
          </ac:picMkLst>
        </pc:picChg>
        <pc:picChg chg="add del">
          <ac:chgData name="Ap0str0ph3" userId="7d622d77-700b-4d93-9e59-36cebce9946c" providerId="ADAL" clId="{C4719648-9D46-4D50-950D-DD057E1205EC}" dt="2021-10-16T02:29:48.053" v="8678"/>
          <ac:picMkLst>
            <pc:docMk/>
            <pc:sldMk cId="973426158" sldId="269"/>
            <ac:picMk id="2050" creationId="{6F6E0B42-03F9-434B-A2DD-0AC7DC7FD908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683496365" sldId="269"/>
        </pc:sldMkLst>
      </pc:sldChg>
      <pc:sldChg chg="addSp delSp modSp add mod ord modAnim">
        <pc:chgData name="Ap0str0ph3" userId="7d622d77-700b-4d93-9e59-36cebce9946c" providerId="ADAL" clId="{C4719648-9D46-4D50-950D-DD057E1205EC}" dt="2021-10-16T05:56:18.018" v="12977"/>
        <pc:sldMkLst>
          <pc:docMk/>
          <pc:sldMk cId="580556942" sldId="270"/>
        </pc:sldMkLst>
        <pc:spChg chg="del">
          <ac:chgData name="Ap0str0ph3" userId="7d622d77-700b-4d93-9e59-36cebce9946c" providerId="ADAL" clId="{C4719648-9D46-4D50-950D-DD057E1205EC}" dt="2021-10-15T20:17:09.722" v="7881" actId="478"/>
          <ac:spMkLst>
            <pc:docMk/>
            <pc:sldMk cId="580556942" sldId="270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1T16:50:40.942" v="1520" actId="20577"/>
          <ac:spMkLst>
            <pc:docMk/>
            <pc:sldMk cId="580556942" sldId="270"/>
            <ac:spMk id="3" creationId="{3FFEFBAE-51FE-410C-8701-EC934A5F1C59}"/>
          </ac:spMkLst>
        </pc:spChg>
        <pc:picChg chg="add mod modCrop">
          <ac:chgData name="Ap0str0ph3" userId="7d622d77-700b-4d93-9e59-36cebce9946c" providerId="ADAL" clId="{C4719648-9D46-4D50-950D-DD057E1205EC}" dt="2021-10-15T20:17:25.362" v="7886" actId="1076"/>
          <ac:picMkLst>
            <pc:docMk/>
            <pc:sldMk cId="580556942" sldId="270"/>
            <ac:picMk id="8" creationId="{FE22F1E6-E751-49FC-A1AA-119C6AD5514D}"/>
          </ac:picMkLst>
        </pc:picChg>
        <pc:picChg chg="add mod modCrop">
          <ac:chgData name="Ap0str0ph3" userId="7d622d77-700b-4d93-9e59-36cebce9946c" providerId="ADAL" clId="{C4719648-9D46-4D50-950D-DD057E1205EC}" dt="2021-10-15T20:17:37.139" v="7892" actId="1076"/>
          <ac:picMkLst>
            <pc:docMk/>
            <pc:sldMk cId="580556942" sldId="270"/>
            <ac:picMk id="10" creationId="{4E2475E2-CEA8-4974-86AD-E1ED08B80CA1}"/>
          </ac:picMkLst>
        </pc:picChg>
      </pc:sldChg>
      <pc:sldChg chg="new del">
        <pc:chgData name="Ap0str0ph3" userId="7d622d77-700b-4d93-9e59-36cebce9946c" providerId="ADAL" clId="{C4719648-9D46-4D50-950D-DD057E1205EC}" dt="2021-10-11T16:49:53.226" v="1492" actId="680"/>
        <pc:sldMkLst>
          <pc:docMk/>
          <pc:sldMk cId="1542234967" sldId="270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584255179" sldId="270"/>
        </pc:sldMkLst>
      </pc:sldChg>
      <pc:sldChg chg="new del">
        <pc:chgData name="Ap0str0ph3" userId="7d622d77-700b-4d93-9e59-36cebce9946c" providerId="ADAL" clId="{C4719648-9D46-4D50-950D-DD057E1205EC}" dt="2021-10-11T16:51:09.664" v="1522" actId="680"/>
        <pc:sldMkLst>
          <pc:docMk/>
          <pc:sldMk cId="1187297323" sldId="271"/>
        </pc:sldMkLst>
      </pc:sldChg>
      <pc:sldChg chg="addSp delSp modSp add mod modAnim">
        <pc:chgData name="Ap0str0ph3" userId="7d622d77-700b-4d93-9e59-36cebce9946c" providerId="ADAL" clId="{C4719648-9D46-4D50-950D-DD057E1205EC}" dt="2021-10-16T05:57:44.481" v="12999"/>
        <pc:sldMkLst>
          <pc:docMk/>
          <pc:sldMk cId="2110723034" sldId="271"/>
        </pc:sldMkLst>
        <pc:spChg chg="del">
          <ac:chgData name="Ap0str0ph3" userId="7d622d77-700b-4d93-9e59-36cebce9946c" providerId="ADAL" clId="{C4719648-9D46-4D50-950D-DD057E1205EC}" dt="2021-10-15T20:22:47.260" v="8647" actId="478"/>
          <ac:spMkLst>
            <pc:docMk/>
            <pc:sldMk cId="2110723034" sldId="271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5T20:22:45.732" v="8646" actId="20577"/>
          <ac:spMkLst>
            <pc:docMk/>
            <pc:sldMk cId="2110723034" sldId="271"/>
            <ac:spMk id="3" creationId="{3FFEFBAE-51FE-410C-8701-EC934A5F1C59}"/>
          </ac:spMkLst>
        </pc:spChg>
        <pc:spChg chg="add del">
          <ac:chgData name="Ap0str0ph3" userId="7d622d77-700b-4d93-9e59-36cebce9946c" providerId="ADAL" clId="{C4719648-9D46-4D50-950D-DD057E1205EC}" dt="2021-10-15T20:23:07.231" v="8649"/>
          <ac:spMkLst>
            <pc:docMk/>
            <pc:sldMk cId="2110723034" sldId="271"/>
            <ac:spMk id="7" creationId="{CAB55862-4F5E-4E28-8378-7A5B1293BD53}"/>
          </ac:spMkLst>
        </pc:spChg>
        <pc:spChg chg="add del">
          <ac:chgData name="Ap0str0ph3" userId="7d622d77-700b-4d93-9e59-36cebce9946c" providerId="ADAL" clId="{C4719648-9D46-4D50-950D-DD057E1205EC}" dt="2021-10-16T02:48:40.956" v="9881" actId="22"/>
          <ac:spMkLst>
            <pc:docMk/>
            <pc:sldMk cId="2110723034" sldId="271"/>
            <ac:spMk id="8" creationId="{48216174-811A-4176-9D9F-318E12D23D65}"/>
          </ac:spMkLst>
        </pc:spChg>
        <pc:spChg chg="add mod">
          <ac:chgData name="Ap0str0ph3" userId="7d622d77-700b-4d93-9e59-36cebce9946c" providerId="ADAL" clId="{C4719648-9D46-4D50-950D-DD057E1205EC}" dt="2021-10-16T02:48:43.445" v="9883" actId="1076"/>
          <ac:spMkLst>
            <pc:docMk/>
            <pc:sldMk cId="2110723034" sldId="271"/>
            <ac:spMk id="10" creationId="{CA983B77-D0A1-4A1A-8440-6B7C711DDC12}"/>
          </ac:spMkLst>
        </pc:spChg>
        <pc:spChg chg="add del">
          <ac:chgData name="Ap0str0ph3" userId="7d622d77-700b-4d93-9e59-36cebce9946c" providerId="ADAL" clId="{C4719648-9D46-4D50-950D-DD057E1205EC}" dt="2021-10-16T02:48:58.331" v="9886"/>
          <ac:spMkLst>
            <pc:docMk/>
            <pc:sldMk cId="2110723034" sldId="271"/>
            <ac:spMk id="11" creationId="{25FCC76A-C3C2-495C-98FB-8A642E8DFB22}"/>
          </ac:spMkLst>
        </pc:spChg>
        <pc:spChg chg="add mod">
          <ac:chgData name="Ap0str0ph3" userId="7d622d77-700b-4d93-9e59-36cebce9946c" providerId="ADAL" clId="{C4719648-9D46-4D50-950D-DD057E1205EC}" dt="2021-10-16T04:40:54.977" v="12679" actId="20577"/>
          <ac:spMkLst>
            <pc:docMk/>
            <pc:sldMk cId="2110723034" sldId="271"/>
            <ac:spMk id="12" creationId="{49A35042-19CD-46B6-B992-DD9563406929}"/>
          </ac:spMkLst>
        </pc:spChg>
        <pc:spChg chg="add del">
          <ac:chgData name="Ap0str0ph3" userId="7d622d77-700b-4d93-9e59-36cebce9946c" providerId="ADAL" clId="{C4719648-9D46-4D50-950D-DD057E1205EC}" dt="2021-10-16T02:51:29.415" v="10071" actId="22"/>
          <ac:spMkLst>
            <pc:docMk/>
            <pc:sldMk cId="2110723034" sldId="271"/>
            <ac:spMk id="17" creationId="{203120A6-2E5B-4B86-8FDD-9FD23196BED6}"/>
          </ac:spMkLst>
        </pc:spChg>
        <pc:spChg chg="add mod">
          <ac:chgData name="Ap0str0ph3" userId="7d622d77-700b-4d93-9e59-36cebce9946c" providerId="ADAL" clId="{C4719648-9D46-4D50-950D-DD057E1205EC}" dt="2021-10-16T02:52:03.974" v="10117" actId="1076"/>
          <ac:spMkLst>
            <pc:docMk/>
            <pc:sldMk cId="2110723034" sldId="271"/>
            <ac:spMk id="19" creationId="{1D744119-091B-4F4F-ADAA-C5E35746E08C}"/>
          </ac:spMkLst>
        </pc:spChg>
        <pc:spChg chg="add mod">
          <ac:chgData name="Ap0str0ph3" userId="7d622d77-700b-4d93-9e59-36cebce9946c" providerId="ADAL" clId="{C4719648-9D46-4D50-950D-DD057E1205EC}" dt="2021-10-16T04:40:19.025" v="12652" actId="571"/>
          <ac:spMkLst>
            <pc:docMk/>
            <pc:sldMk cId="2110723034" sldId="271"/>
            <ac:spMk id="22" creationId="{73A39D9E-38F1-4646-8E56-F1F9FF1EE22D}"/>
          </ac:spMkLst>
        </pc:spChg>
        <pc:picChg chg="add mod">
          <ac:chgData name="Ap0str0ph3" userId="7d622d77-700b-4d93-9e59-36cebce9946c" providerId="ADAL" clId="{C4719648-9D46-4D50-950D-DD057E1205EC}" dt="2021-10-16T02:51:20.183" v="10068" actId="1076"/>
          <ac:picMkLst>
            <pc:docMk/>
            <pc:sldMk cId="2110723034" sldId="271"/>
            <ac:picMk id="9" creationId="{689D46A6-F40C-44F3-BF12-8B3414E27961}"/>
          </ac:picMkLst>
        </pc:picChg>
        <pc:picChg chg="add mod modCrop">
          <ac:chgData name="Ap0str0ph3" userId="7d622d77-700b-4d93-9e59-36cebce9946c" providerId="ADAL" clId="{C4719648-9D46-4D50-950D-DD057E1205EC}" dt="2021-10-16T02:51:18.559" v="10067" actId="1076"/>
          <ac:picMkLst>
            <pc:docMk/>
            <pc:sldMk cId="2110723034" sldId="271"/>
            <ac:picMk id="13" creationId="{10D54ABD-A4BB-4B3C-B06B-42D96611AAC2}"/>
          </ac:picMkLst>
        </pc:picChg>
        <pc:picChg chg="add mod">
          <ac:chgData name="Ap0str0ph3" userId="7d622d77-700b-4d93-9e59-36cebce9946c" providerId="ADAL" clId="{C4719648-9D46-4D50-950D-DD057E1205EC}" dt="2021-10-16T02:51:22.570" v="10069" actId="1076"/>
          <ac:picMkLst>
            <pc:docMk/>
            <pc:sldMk cId="2110723034" sldId="271"/>
            <ac:picMk id="15" creationId="{57F0DA03-86E9-4256-8C6A-01ECCC920127}"/>
          </ac:picMkLst>
        </pc:picChg>
        <pc:picChg chg="add mod">
          <ac:chgData name="Ap0str0ph3" userId="7d622d77-700b-4d93-9e59-36cebce9946c" providerId="ADAL" clId="{C4719648-9D46-4D50-950D-DD057E1205EC}" dt="2021-10-16T04:41:02.371" v="12681" actId="1076"/>
          <ac:picMkLst>
            <pc:docMk/>
            <pc:sldMk cId="2110723034" sldId="271"/>
            <ac:picMk id="20" creationId="{C4ADCDAE-EB1F-4188-ADEF-23D14F96D949}"/>
          </ac:picMkLst>
        </pc:picChg>
        <pc:picChg chg="add del">
          <ac:chgData name="Ap0str0ph3" userId="7d622d77-700b-4d93-9e59-36cebce9946c" providerId="ADAL" clId="{C4719648-9D46-4D50-950D-DD057E1205EC}" dt="2021-10-16T02:56:01.661" v="10712"/>
          <ac:picMkLst>
            <pc:docMk/>
            <pc:sldMk cId="2110723034" sldId="271"/>
            <ac:picMk id="5123" creationId="{04DAA5AB-2471-4BB4-BE20-C4F6BA23FEDC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3066211204" sldId="271"/>
        </pc:sldMkLst>
      </pc:sldChg>
      <pc:sldChg chg="modSp add del mod ord">
        <pc:chgData name="Ap0str0ph3" userId="7d622d77-700b-4d93-9e59-36cebce9946c" providerId="ADAL" clId="{C4719648-9D46-4D50-950D-DD057E1205EC}" dt="2021-10-11T17:11:03.233" v="2702" actId="47"/>
        <pc:sldMkLst>
          <pc:docMk/>
          <pc:sldMk cId="661727105" sldId="272"/>
        </pc:sldMkLst>
        <pc:spChg chg="mod">
          <ac:chgData name="Ap0str0ph3" userId="7d622d77-700b-4d93-9e59-36cebce9946c" providerId="ADAL" clId="{C4719648-9D46-4D50-950D-DD057E1205EC}" dt="2021-10-11T17:10:47.889" v="2701" actId="20577"/>
          <ac:spMkLst>
            <pc:docMk/>
            <pc:sldMk cId="661727105" sldId="272"/>
            <ac:spMk id="3" creationId="{3FFEFBAE-51FE-410C-8701-EC934A5F1C5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843580440" sldId="272"/>
        </pc:sldMkLst>
      </pc:sldChg>
      <pc:sldChg chg="add del">
        <pc:chgData name="Ap0str0ph3" userId="7d622d77-700b-4d93-9e59-36cebce9946c" providerId="ADAL" clId="{C4719648-9D46-4D50-950D-DD057E1205EC}" dt="2021-10-15T19:39:12.387" v="5129" actId="47"/>
        <pc:sldMkLst>
          <pc:docMk/>
          <pc:sldMk cId="152942250" sldId="273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529679190" sldId="273"/>
        </pc:sldMkLst>
      </pc:sldChg>
      <pc:sldChg chg="add del">
        <pc:chgData name="Ap0str0ph3" userId="7d622d77-700b-4d93-9e59-36cebce9946c" providerId="ADAL" clId="{C4719648-9D46-4D50-950D-DD057E1205EC}" dt="2021-10-15T19:39:12.387" v="5129" actId="47"/>
        <pc:sldMkLst>
          <pc:docMk/>
          <pc:sldMk cId="3085681937" sldId="274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3968214242" sldId="274"/>
        </pc:sldMkLst>
      </pc:sldChg>
      <pc:sldChg chg="addSp delSp modSp add mod">
        <pc:chgData name="Ap0str0ph3" userId="7d622d77-700b-4d93-9e59-36cebce9946c" providerId="ADAL" clId="{C4719648-9D46-4D50-950D-DD057E1205EC}" dt="2021-10-15T19:24:33.829" v="4371" actId="20577"/>
        <pc:sldMkLst>
          <pc:docMk/>
          <pc:sldMk cId="2135508332" sldId="275"/>
        </pc:sldMkLst>
        <pc:spChg chg="del">
          <ac:chgData name="Ap0str0ph3" userId="7d622d77-700b-4d93-9e59-36cebce9946c" providerId="ADAL" clId="{C4719648-9D46-4D50-950D-DD057E1205EC}" dt="2021-10-11T16:57:58.034" v="1961" actId="478"/>
          <ac:spMkLst>
            <pc:docMk/>
            <pc:sldMk cId="2135508332" sldId="275"/>
            <ac:spMk id="2" creationId="{DFF7DECF-2606-4823-BE51-27EEF1C08814}"/>
          </ac:spMkLst>
        </pc:spChg>
        <pc:spChg chg="mod">
          <ac:chgData name="Ap0str0ph3" userId="7d622d77-700b-4d93-9e59-36cebce9946c" providerId="ADAL" clId="{C4719648-9D46-4D50-950D-DD057E1205EC}" dt="2021-10-15T19:24:33.829" v="4371" actId="20577"/>
          <ac:spMkLst>
            <pc:docMk/>
            <pc:sldMk cId="2135508332" sldId="275"/>
            <ac:spMk id="3" creationId="{F1A9105A-971F-4776-B43B-A0B104F2484C}"/>
          </ac:spMkLst>
        </pc:spChg>
        <pc:spChg chg="add del mod">
          <ac:chgData name="Ap0str0ph3" userId="7d622d77-700b-4d93-9e59-36cebce9946c" providerId="ADAL" clId="{C4719648-9D46-4D50-950D-DD057E1205EC}" dt="2021-10-11T16:57:59.978" v="1962" actId="478"/>
          <ac:spMkLst>
            <pc:docMk/>
            <pc:sldMk cId="2135508332" sldId="275"/>
            <ac:spMk id="8" creationId="{28810F5D-EDF8-47F2-9226-F51B25E0E427}"/>
          </ac:spMkLst>
        </pc:spChg>
        <pc:spChg chg="add del">
          <ac:chgData name="Ap0str0ph3" userId="7d622d77-700b-4d93-9e59-36cebce9946c" providerId="ADAL" clId="{C4719648-9D46-4D50-950D-DD057E1205EC}" dt="2021-10-11T16:59:07.706" v="1972"/>
          <ac:spMkLst>
            <pc:docMk/>
            <pc:sldMk cId="2135508332" sldId="275"/>
            <ac:spMk id="11" creationId="{6F3AB6B4-7865-4962-B866-906CD9992426}"/>
          </ac:spMkLst>
        </pc:spChg>
        <pc:spChg chg="add mod">
          <ac:chgData name="Ap0str0ph3" userId="7d622d77-700b-4d93-9e59-36cebce9946c" providerId="ADAL" clId="{C4719648-9D46-4D50-950D-DD057E1205EC}" dt="2021-10-11T17:06:43.357" v="2346" actId="2711"/>
          <ac:spMkLst>
            <pc:docMk/>
            <pc:sldMk cId="2135508332" sldId="275"/>
            <ac:spMk id="13" creationId="{63B720D5-953C-4651-B85D-9FA2D8A6291E}"/>
          </ac:spMkLst>
        </pc:spChg>
        <pc:spChg chg="add mod">
          <ac:chgData name="Ap0str0ph3" userId="7d622d77-700b-4d93-9e59-36cebce9946c" providerId="ADAL" clId="{C4719648-9D46-4D50-950D-DD057E1205EC}" dt="2021-10-11T17:04:36.705" v="2306" actId="208"/>
          <ac:spMkLst>
            <pc:docMk/>
            <pc:sldMk cId="2135508332" sldId="275"/>
            <ac:spMk id="15" creationId="{5C06B23E-1C3F-4724-9E62-2D229C1FC564}"/>
          </ac:spMkLst>
        </pc:spChg>
        <pc:picChg chg="del">
          <ac:chgData name="Ap0str0ph3" userId="7d622d77-700b-4d93-9e59-36cebce9946c" providerId="ADAL" clId="{C4719648-9D46-4D50-950D-DD057E1205EC}" dt="2021-10-11T16:57:58.034" v="1961" actId="478"/>
          <ac:picMkLst>
            <pc:docMk/>
            <pc:sldMk cId="2135508332" sldId="275"/>
            <ac:picMk id="9" creationId="{E919A509-A5C8-45A0-95EF-81ECAFA5C09E}"/>
          </ac:picMkLst>
        </pc:picChg>
        <pc:picChg chg="add mod">
          <ac:chgData name="Ap0str0ph3" userId="7d622d77-700b-4d93-9e59-36cebce9946c" providerId="ADAL" clId="{C4719648-9D46-4D50-950D-DD057E1205EC}" dt="2021-10-11T16:59:33.252" v="1980" actId="14100"/>
          <ac:picMkLst>
            <pc:docMk/>
            <pc:sldMk cId="2135508332" sldId="275"/>
            <ac:picMk id="10" creationId="{5C6E9D79-56D4-460A-96E6-2AEBA93833D9}"/>
          </ac:picMkLst>
        </pc:picChg>
        <pc:picChg chg="add mod">
          <ac:chgData name="Ap0str0ph3" userId="7d622d77-700b-4d93-9e59-36cebce9946c" providerId="ADAL" clId="{C4719648-9D46-4D50-950D-DD057E1205EC}" dt="2021-10-11T16:59:30.520" v="1979" actId="1076"/>
          <ac:picMkLst>
            <pc:docMk/>
            <pc:sldMk cId="2135508332" sldId="275"/>
            <ac:picMk id="12" creationId="{A339A13F-1514-419E-82EA-313DEDBCC706}"/>
          </ac:picMkLst>
        </pc:picChg>
        <pc:picChg chg="add mod">
          <ac:chgData name="Ap0str0ph3" userId="7d622d77-700b-4d93-9e59-36cebce9946c" providerId="ADAL" clId="{C4719648-9D46-4D50-950D-DD057E1205EC}" dt="2021-10-11T17:04:03.449" v="2297" actId="14100"/>
          <ac:picMkLst>
            <pc:docMk/>
            <pc:sldMk cId="2135508332" sldId="275"/>
            <ac:picMk id="14" creationId="{29C7B836-5D34-4A77-98DB-168321981FB9}"/>
          </ac:picMkLst>
        </pc:picChg>
        <pc:picChg chg="add mod">
          <ac:chgData name="Ap0str0ph3" userId="7d622d77-700b-4d93-9e59-36cebce9946c" providerId="ADAL" clId="{C4719648-9D46-4D50-950D-DD057E1205EC}" dt="2021-10-11T17:06:15.584" v="2328" actId="1076"/>
          <ac:picMkLst>
            <pc:docMk/>
            <pc:sldMk cId="2135508332" sldId="275"/>
            <ac:picMk id="16" creationId="{52F375F6-6E19-4CB9-94A1-FB81D75B64BB}"/>
          </ac:picMkLst>
        </pc:pic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596087453" sldId="276"/>
        </pc:sldMkLst>
      </pc:sldChg>
      <pc:sldChg chg="modSp add del mod">
        <pc:chgData name="Ap0str0ph3" userId="7d622d77-700b-4d93-9e59-36cebce9946c" providerId="ADAL" clId="{C4719648-9D46-4D50-950D-DD057E1205EC}" dt="2021-10-15T20:12:42.159" v="7739" actId="47"/>
        <pc:sldMkLst>
          <pc:docMk/>
          <pc:sldMk cId="1751767542" sldId="276"/>
        </pc:sldMkLst>
        <pc:spChg chg="mod">
          <ac:chgData name="Ap0str0ph3" userId="7d622d77-700b-4d93-9e59-36cebce9946c" providerId="ADAL" clId="{C4719648-9D46-4D50-950D-DD057E1205EC}" dt="2021-10-11T17:09:04.617" v="2521" actId="20577"/>
          <ac:spMkLst>
            <pc:docMk/>
            <pc:sldMk cId="1751767542" sldId="276"/>
            <ac:spMk id="3" creationId="{89681F79-5038-4A7F-96EA-2367FDC7FCB6}"/>
          </ac:spMkLst>
        </pc:spChg>
      </pc:sldChg>
      <pc:sldChg chg="modSp add del mod">
        <pc:chgData name="Ap0str0ph3" userId="7d622d77-700b-4d93-9e59-36cebce9946c" providerId="ADAL" clId="{C4719648-9D46-4D50-950D-DD057E1205EC}" dt="2021-10-15T19:39:12.387" v="5129" actId="47"/>
        <pc:sldMkLst>
          <pc:docMk/>
          <pc:sldMk cId="838614276" sldId="277"/>
        </pc:sldMkLst>
        <pc:spChg chg="mod">
          <ac:chgData name="Ap0str0ph3" userId="7d622d77-700b-4d93-9e59-36cebce9946c" providerId="ADAL" clId="{C4719648-9D46-4D50-950D-DD057E1205EC}" dt="2021-10-11T17:07:54.997" v="2455" actId="20577"/>
          <ac:spMkLst>
            <pc:docMk/>
            <pc:sldMk cId="838614276" sldId="277"/>
            <ac:spMk id="3" creationId="{3FFEFBAE-51FE-410C-8701-EC934A5F1C5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1496118554" sldId="278"/>
        </pc:sldMkLst>
      </pc:sldChg>
      <pc:sldChg chg="modSp add del mod">
        <pc:chgData name="Ap0str0ph3" userId="7d622d77-700b-4d93-9e59-36cebce9946c" providerId="ADAL" clId="{C4719648-9D46-4D50-950D-DD057E1205EC}" dt="2021-10-15T19:39:12.387" v="5129" actId="47"/>
        <pc:sldMkLst>
          <pc:docMk/>
          <pc:sldMk cId="3388284847" sldId="278"/>
        </pc:sldMkLst>
        <pc:spChg chg="mod">
          <ac:chgData name="Ap0str0ph3" userId="7d622d77-700b-4d93-9e59-36cebce9946c" providerId="ADAL" clId="{C4719648-9D46-4D50-950D-DD057E1205EC}" dt="2021-10-11T17:08:50.659" v="2509" actId="20577"/>
          <ac:spMkLst>
            <pc:docMk/>
            <pc:sldMk cId="3388284847" sldId="278"/>
            <ac:spMk id="3" creationId="{3FFEFBAE-51FE-410C-8701-EC934A5F1C5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53841903" sldId="279"/>
        </pc:sldMkLst>
      </pc:sldChg>
      <pc:sldChg chg="modSp add del mod">
        <pc:chgData name="Ap0str0ph3" userId="7d622d77-700b-4d93-9e59-36cebce9946c" providerId="ADAL" clId="{C4719648-9D46-4D50-950D-DD057E1205EC}" dt="2021-10-15T19:39:12.387" v="5129" actId="47"/>
        <pc:sldMkLst>
          <pc:docMk/>
          <pc:sldMk cId="2265585218" sldId="279"/>
        </pc:sldMkLst>
        <pc:spChg chg="mod">
          <ac:chgData name="Ap0str0ph3" userId="7d622d77-700b-4d93-9e59-36cebce9946c" providerId="ADAL" clId="{C4719648-9D46-4D50-950D-DD057E1205EC}" dt="2021-10-11T17:09:37.288" v="2579" actId="20577"/>
          <ac:spMkLst>
            <pc:docMk/>
            <pc:sldMk cId="2265585218" sldId="279"/>
            <ac:spMk id="3" creationId="{3FFEFBAE-51FE-410C-8701-EC934A5F1C5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691637629" sldId="280"/>
        </pc:sldMkLst>
      </pc:sldChg>
      <pc:sldChg chg="add del">
        <pc:chgData name="Ap0str0ph3" userId="7d622d77-700b-4d93-9e59-36cebce9946c" providerId="ADAL" clId="{C4719648-9D46-4D50-950D-DD057E1205EC}" dt="2021-10-15T19:39:12.387" v="5129" actId="47"/>
        <pc:sldMkLst>
          <pc:docMk/>
          <pc:sldMk cId="2212402291" sldId="280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427494076" sldId="281"/>
        </pc:sldMkLst>
      </pc:sldChg>
      <pc:sldChg chg="modSp add del mod">
        <pc:chgData name="Ap0str0ph3" userId="7d622d77-700b-4d93-9e59-36cebce9946c" providerId="ADAL" clId="{C4719648-9D46-4D50-950D-DD057E1205EC}" dt="2021-10-16T04:41:56.848" v="12698" actId="20577"/>
        <pc:sldMkLst>
          <pc:docMk/>
          <pc:sldMk cId="3109702434" sldId="281"/>
        </pc:sldMkLst>
        <pc:spChg chg="mod">
          <ac:chgData name="Ap0str0ph3" userId="7d622d77-700b-4d93-9e59-36cebce9946c" providerId="ADAL" clId="{C4719648-9D46-4D50-950D-DD057E1205EC}" dt="2021-10-16T04:41:19.807" v="12684" actId="2711"/>
          <ac:spMkLst>
            <pc:docMk/>
            <pc:sldMk cId="3109702434" sldId="281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6T04:41:39.211" v="12689" actId="14100"/>
          <ac:spMkLst>
            <pc:docMk/>
            <pc:sldMk cId="3109702434" sldId="281"/>
            <ac:spMk id="9" creationId="{B6B09FAB-28DB-5C41-9C29-72F4101B8505}"/>
          </ac:spMkLst>
        </pc:spChg>
        <pc:spChg chg="mod">
          <ac:chgData name="Ap0str0ph3" userId="7d622d77-700b-4d93-9e59-36cebce9946c" providerId="ADAL" clId="{C4719648-9D46-4D50-950D-DD057E1205EC}" dt="2021-10-16T04:41:56.848" v="12698" actId="20577"/>
          <ac:spMkLst>
            <pc:docMk/>
            <pc:sldMk cId="3109702434" sldId="281"/>
            <ac:spMk id="12" creationId="{91210346-94E0-2B4F-A870-A903960517C9}"/>
          </ac:spMkLst>
        </pc:spChg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025934179" sldId="282"/>
        </pc:sldMkLst>
      </pc:sldChg>
      <pc:sldChg chg="add del">
        <pc:chgData name="Ap0str0ph3" userId="7d622d77-700b-4d93-9e59-36cebce9946c" providerId="ADAL" clId="{C4719648-9D46-4D50-950D-DD057E1205EC}" dt="2021-10-15T19:39:12.387" v="5129" actId="47"/>
        <pc:sldMkLst>
          <pc:docMk/>
          <pc:sldMk cId="3901104948" sldId="282"/>
        </pc:sldMkLst>
      </pc:sldChg>
      <pc:sldChg chg="del">
        <pc:chgData name="Ap0str0ph3" userId="7d622d77-700b-4d93-9e59-36cebce9946c" providerId="ADAL" clId="{C4719648-9D46-4D50-950D-DD057E1205EC}" dt="2021-10-11T16:12:19.608" v="0" actId="47"/>
        <pc:sldMkLst>
          <pc:docMk/>
          <pc:sldMk cId="2526377224" sldId="283"/>
        </pc:sldMkLst>
      </pc:sldChg>
      <pc:sldChg chg="ord">
        <pc:chgData name="Ap0str0ph3" userId="7d622d77-700b-4d93-9e59-36cebce9946c" providerId="ADAL" clId="{C4719648-9D46-4D50-950D-DD057E1205EC}" dt="2021-10-13T14:23:37.831" v="2716"/>
        <pc:sldMkLst>
          <pc:docMk/>
          <pc:sldMk cId="3649945048" sldId="283"/>
        </pc:sldMkLst>
      </pc:sldChg>
      <pc:sldChg chg="del">
        <pc:chgData name="Ap0str0ph3" userId="7d622d77-700b-4d93-9e59-36cebce9946c" providerId="ADAL" clId="{C4719648-9D46-4D50-950D-DD057E1205EC}" dt="2021-10-11T16:12:21.132" v="1" actId="47"/>
        <pc:sldMkLst>
          <pc:docMk/>
          <pc:sldMk cId="1150189002" sldId="284"/>
        </pc:sldMkLst>
      </pc:sldChg>
      <pc:sldChg chg="addSp delSp modSp mod ord">
        <pc:chgData name="Ap0str0ph3" userId="7d622d77-700b-4d93-9e59-36cebce9946c" providerId="ADAL" clId="{C4719648-9D46-4D50-950D-DD057E1205EC}" dt="2021-10-15T19:00:21.973" v="3367" actId="21"/>
        <pc:sldMkLst>
          <pc:docMk/>
          <pc:sldMk cId="2715838686" sldId="284"/>
        </pc:sldMkLst>
        <pc:spChg chg="add mod">
          <ac:chgData name="Ap0str0ph3" userId="7d622d77-700b-4d93-9e59-36cebce9946c" providerId="ADAL" clId="{C4719648-9D46-4D50-950D-DD057E1205EC}" dt="2021-10-15T18:59:09.213" v="3338" actId="1076"/>
          <ac:spMkLst>
            <pc:docMk/>
            <pc:sldMk cId="2715838686" sldId="284"/>
            <ac:spMk id="2" creationId="{5B5F326D-D704-45D5-AA1A-8E35A8DA67D9}"/>
          </ac:spMkLst>
        </pc:spChg>
        <pc:spChg chg="add mod">
          <ac:chgData name="Ap0str0ph3" userId="7d622d77-700b-4d93-9e59-36cebce9946c" providerId="ADAL" clId="{C4719648-9D46-4D50-950D-DD057E1205EC}" dt="2021-10-15T18:58:24.767" v="3333" actId="20577"/>
          <ac:spMkLst>
            <pc:docMk/>
            <pc:sldMk cId="2715838686" sldId="284"/>
            <ac:spMk id="10" creationId="{FE3C4203-97DD-4FB0-9227-32381B221765}"/>
          </ac:spMkLst>
        </pc:spChg>
        <pc:spChg chg="add mod">
          <ac:chgData name="Ap0str0ph3" userId="7d622d77-700b-4d93-9e59-36cebce9946c" providerId="ADAL" clId="{C4719648-9D46-4D50-950D-DD057E1205EC}" dt="2021-10-15T18:59:39.252" v="3358" actId="207"/>
          <ac:spMkLst>
            <pc:docMk/>
            <pc:sldMk cId="2715838686" sldId="284"/>
            <ac:spMk id="11" creationId="{531366CE-265F-44A4-BC2D-EAD586E8CB9D}"/>
          </ac:spMkLst>
        </pc:spChg>
        <pc:spChg chg="add mod">
          <ac:chgData name="Ap0str0ph3" userId="7d622d77-700b-4d93-9e59-36cebce9946c" providerId="ADAL" clId="{C4719648-9D46-4D50-950D-DD057E1205EC}" dt="2021-10-15T18:59:57.750" v="3360" actId="14100"/>
          <ac:spMkLst>
            <pc:docMk/>
            <pc:sldMk cId="2715838686" sldId="284"/>
            <ac:spMk id="12" creationId="{18E97913-E002-4C93-B172-314703AA8667}"/>
          </ac:spMkLst>
        </pc:spChg>
        <pc:spChg chg="add mod">
          <ac:chgData name="Ap0str0ph3" userId="7d622d77-700b-4d93-9e59-36cebce9946c" providerId="ADAL" clId="{C4719648-9D46-4D50-950D-DD057E1205EC}" dt="2021-10-15T19:00:02.954" v="3363" actId="20577"/>
          <ac:spMkLst>
            <pc:docMk/>
            <pc:sldMk cId="2715838686" sldId="284"/>
            <ac:spMk id="13" creationId="{54497C5F-8A0E-467B-A234-EF81C22C7C1E}"/>
          </ac:spMkLst>
        </pc:spChg>
        <pc:spChg chg="add del mod">
          <ac:chgData name="Ap0str0ph3" userId="7d622d77-700b-4d93-9e59-36cebce9946c" providerId="ADAL" clId="{C4719648-9D46-4D50-950D-DD057E1205EC}" dt="2021-10-15T19:00:21.973" v="3367" actId="21"/>
          <ac:spMkLst>
            <pc:docMk/>
            <pc:sldMk cId="2715838686" sldId="284"/>
            <ac:spMk id="14" creationId="{92147956-0701-4C3E-8058-5D6F45AFF989}"/>
          </ac:spMkLst>
        </pc:spChg>
        <pc:picChg chg="mod">
          <ac:chgData name="Ap0str0ph3" userId="7d622d77-700b-4d93-9e59-36cebce9946c" providerId="ADAL" clId="{C4719648-9D46-4D50-950D-DD057E1205EC}" dt="2021-10-15T18:36:19.352" v="2723" actId="1076"/>
          <ac:picMkLst>
            <pc:docMk/>
            <pc:sldMk cId="2715838686" sldId="284"/>
            <ac:picMk id="9" creationId="{52FF11D6-2B9A-4EB9-AFDA-70F403E96F32}"/>
          </ac:picMkLst>
        </pc:picChg>
      </pc:sldChg>
      <pc:sldChg chg="modSp mod ord">
        <pc:chgData name="Ap0str0ph3" userId="7d622d77-700b-4d93-9e59-36cebce9946c" providerId="ADAL" clId="{C4719648-9D46-4D50-950D-DD057E1205EC}" dt="2021-10-15T19:24:13.809" v="4356" actId="20577"/>
        <pc:sldMkLst>
          <pc:docMk/>
          <pc:sldMk cId="827642926" sldId="285"/>
        </pc:sldMkLst>
        <pc:spChg chg="mod">
          <ac:chgData name="Ap0str0ph3" userId="7d622d77-700b-4d93-9e59-36cebce9946c" providerId="ADAL" clId="{C4719648-9D46-4D50-950D-DD057E1205EC}" dt="2021-10-15T19:24:13.809" v="4356" actId="20577"/>
          <ac:spMkLst>
            <pc:docMk/>
            <pc:sldMk cId="827642926" sldId="285"/>
            <ac:spMk id="3" creationId="{36B06F72-7DF6-46BA-8F02-CB6A3AD2BDFB}"/>
          </ac:spMkLst>
        </pc:spChg>
      </pc:sldChg>
      <pc:sldChg chg="modSp mod ord">
        <pc:chgData name="Ap0str0ph3" userId="7d622d77-700b-4d93-9e59-36cebce9946c" providerId="ADAL" clId="{C4719648-9D46-4D50-950D-DD057E1205EC}" dt="2021-10-15T19:24:20.139" v="4361" actId="20577"/>
        <pc:sldMkLst>
          <pc:docMk/>
          <pc:sldMk cId="2786267279" sldId="286"/>
        </pc:sldMkLst>
        <pc:spChg chg="mod">
          <ac:chgData name="Ap0str0ph3" userId="7d622d77-700b-4d93-9e59-36cebce9946c" providerId="ADAL" clId="{C4719648-9D46-4D50-950D-DD057E1205EC}" dt="2021-10-15T19:24:20.139" v="4361" actId="20577"/>
          <ac:spMkLst>
            <pc:docMk/>
            <pc:sldMk cId="2786267279" sldId="286"/>
            <ac:spMk id="3" creationId="{36B06F72-7DF6-46BA-8F02-CB6A3AD2BDFB}"/>
          </ac:spMkLst>
        </pc:spChg>
      </pc:sldChg>
      <pc:sldChg chg="addSp delSp mod ord">
        <pc:chgData name="Ap0str0ph3" userId="7d622d77-700b-4d93-9e59-36cebce9946c" providerId="ADAL" clId="{C4719648-9D46-4D50-950D-DD057E1205EC}" dt="2021-10-13T14:23:37.831" v="2716"/>
        <pc:sldMkLst>
          <pc:docMk/>
          <pc:sldMk cId="2818637626" sldId="287"/>
        </pc:sldMkLst>
        <pc:spChg chg="add del">
          <ac:chgData name="Ap0str0ph3" userId="7d622d77-700b-4d93-9e59-36cebce9946c" providerId="ADAL" clId="{C4719648-9D46-4D50-950D-DD057E1205EC}" dt="2021-10-13T14:18:24.383" v="2714" actId="478"/>
          <ac:spMkLst>
            <pc:docMk/>
            <pc:sldMk cId="2818637626" sldId="287"/>
            <ac:spMk id="45" creationId="{DB649B49-8D9E-4EEA-8E2E-EDA27575CB69}"/>
          </ac:spMkLst>
        </pc:spChg>
      </pc:sldChg>
      <pc:sldChg chg="modSp mod ord">
        <pc:chgData name="Ap0str0ph3" userId="7d622d77-700b-4d93-9e59-36cebce9946c" providerId="ADAL" clId="{C4719648-9D46-4D50-950D-DD057E1205EC}" dt="2021-10-15T19:24:23.396" v="4364" actId="20577"/>
        <pc:sldMkLst>
          <pc:docMk/>
          <pc:sldMk cId="142795552" sldId="289"/>
        </pc:sldMkLst>
        <pc:spChg chg="mod">
          <ac:chgData name="Ap0str0ph3" userId="7d622d77-700b-4d93-9e59-36cebce9946c" providerId="ADAL" clId="{C4719648-9D46-4D50-950D-DD057E1205EC}" dt="2021-10-15T19:24:23.396" v="4364" actId="20577"/>
          <ac:spMkLst>
            <pc:docMk/>
            <pc:sldMk cId="142795552" sldId="289"/>
            <ac:spMk id="3" creationId="{36B06F72-7DF6-46BA-8F02-CB6A3AD2BDFB}"/>
          </ac:spMkLst>
        </pc:spChg>
      </pc:sldChg>
      <pc:sldChg chg="addSp delSp modSp add mod">
        <pc:chgData name="Ap0str0ph3" userId="7d622d77-700b-4d93-9e59-36cebce9946c" providerId="ADAL" clId="{C4719648-9D46-4D50-950D-DD057E1205EC}" dt="2021-10-15T19:14:01.906" v="3689" actId="20577"/>
        <pc:sldMkLst>
          <pc:docMk/>
          <pc:sldMk cId="66097800" sldId="290"/>
        </pc:sldMkLst>
        <pc:spChg chg="add mod">
          <ac:chgData name="Ap0str0ph3" userId="7d622d77-700b-4d93-9e59-36cebce9946c" providerId="ADAL" clId="{C4719648-9D46-4D50-950D-DD057E1205EC}" dt="2021-10-15T19:13:34.094" v="3623" actId="1076"/>
          <ac:spMkLst>
            <pc:docMk/>
            <pc:sldMk cId="66097800" sldId="290"/>
            <ac:spMk id="11" creationId="{004CD9F4-E3DE-44E3-BDBA-26360C16E2C0}"/>
          </ac:spMkLst>
        </pc:spChg>
        <pc:spChg chg="del">
          <ac:chgData name="Ap0str0ph3" userId="7d622d77-700b-4d93-9e59-36cebce9946c" providerId="ADAL" clId="{C4719648-9D46-4D50-950D-DD057E1205EC}" dt="2021-10-15T19:04:05.714" v="3392" actId="478"/>
          <ac:spMkLst>
            <pc:docMk/>
            <pc:sldMk cId="66097800" sldId="290"/>
            <ac:spMk id="12" creationId="{FDCD6042-A8D3-40A8-B0CD-0479CD46AAE4}"/>
          </ac:spMkLst>
        </pc:spChg>
        <pc:spChg chg="add mod">
          <ac:chgData name="Ap0str0ph3" userId="7d622d77-700b-4d93-9e59-36cebce9946c" providerId="ADAL" clId="{C4719648-9D46-4D50-950D-DD057E1205EC}" dt="2021-10-15T19:14:01.906" v="3689" actId="20577"/>
          <ac:spMkLst>
            <pc:docMk/>
            <pc:sldMk cId="66097800" sldId="290"/>
            <ac:spMk id="13" creationId="{4D11CFFE-8C84-4D82-8891-2CA5DA81B1D5}"/>
          </ac:spMkLst>
        </pc:spChg>
        <pc:picChg chg="add del">
          <ac:chgData name="Ap0str0ph3" userId="7d622d77-700b-4d93-9e59-36cebce9946c" providerId="ADAL" clId="{C4719648-9D46-4D50-950D-DD057E1205EC}" dt="2021-10-15T19:13:36.392" v="3625" actId="22"/>
          <ac:picMkLst>
            <pc:docMk/>
            <pc:sldMk cId="66097800" sldId="290"/>
            <ac:picMk id="3" creationId="{7B5A9A3C-4FE8-46A1-8E03-0B29D2BD78E9}"/>
          </ac:picMkLst>
        </pc:picChg>
        <pc:picChg chg="del">
          <ac:chgData name="Ap0str0ph3" userId="7d622d77-700b-4d93-9e59-36cebce9946c" providerId="ADAL" clId="{C4719648-9D46-4D50-950D-DD057E1205EC}" dt="2021-10-15T19:04:06.075" v="3393" actId="478"/>
          <ac:picMkLst>
            <pc:docMk/>
            <pc:sldMk cId="66097800" sldId="290"/>
            <ac:picMk id="6" creationId="{89130521-33E4-4493-8D69-7B33B6BC1A41}"/>
          </ac:picMkLst>
        </pc:picChg>
        <pc:picChg chg="add mod">
          <ac:chgData name="Ap0str0ph3" userId="7d622d77-700b-4d93-9e59-36cebce9946c" providerId="ADAL" clId="{C4719648-9D46-4D50-950D-DD057E1205EC}" dt="2021-10-15T19:13:34.094" v="3623" actId="1076"/>
          <ac:picMkLst>
            <pc:docMk/>
            <pc:sldMk cId="66097800" sldId="290"/>
            <ac:picMk id="10" creationId="{0AA62576-F84C-4017-B16D-483414905B72}"/>
          </ac:picMkLst>
        </pc:picChg>
      </pc:sldChg>
      <pc:sldChg chg="addSp delSp modSp add mod ord">
        <pc:chgData name="Ap0str0ph3" userId="7d622d77-700b-4d93-9e59-36cebce9946c" providerId="ADAL" clId="{C4719648-9D46-4D50-950D-DD057E1205EC}" dt="2021-10-15T19:10:40.880" v="3620"/>
        <pc:sldMkLst>
          <pc:docMk/>
          <pc:sldMk cId="656239181" sldId="291"/>
        </pc:sldMkLst>
        <pc:spChg chg="add del">
          <ac:chgData name="Ap0str0ph3" userId="7d622d77-700b-4d93-9e59-36cebce9946c" providerId="ADAL" clId="{C4719648-9D46-4D50-950D-DD057E1205EC}" dt="2021-10-15T19:07:41.710" v="3473"/>
          <ac:spMkLst>
            <pc:docMk/>
            <pc:sldMk cId="656239181" sldId="291"/>
            <ac:spMk id="2" creationId="{040B2B25-5DC1-484E-B81F-748A30ACB385}"/>
          </ac:spMkLst>
        </pc:spChg>
        <pc:spChg chg="add del">
          <ac:chgData name="Ap0str0ph3" userId="7d622d77-700b-4d93-9e59-36cebce9946c" providerId="ADAL" clId="{C4719648-9D46-4D50-950D-DD057E1205EC}" dt="2021-10-15T19:09:20.643" v="3582"/>
          <ac:spMkLst>
            <pc:docMk/>
            <pc:sldMk cId="656239181" sldId="291"/>
            <ac:spMk id="8" creationId="{D4743E9C-BF0D-4383-A392-133435D0565C}"/>
          </ac:spMkLst>
        </pc:spChg>
        <pc:spChg chg="add mod">
          <ac:chgData name="Ap0str0ph3" userId="7d622d77-700b-4d93-9e59-36cebce9946c" providerId="ADAL" clId="{C4719648-9D46-4D50-950D-DD057E1205EC}" dt="2021-10-15T19:09:56.542" v="3618" actId="20577"/>
          <ac:spMkLst>
            <pc:docMk/>
            <pc:sldMk cId="656239181" sldId="291"/>
            <ac:spMk id="15" creationId="{81A57D42-E2B4-42A9-9B92-F8FBE3249684}"/>
          </ac:spMkLst>
        </pc:spChg>
        <pc:spChg chg="mod">
          <ac:chgData name="Ap0str0ph3" userId="7d622d77-700b-4d93-9e59-36cebce9946c" providerId="ADAL" clId="{C4719648-9D46-4D50-950D-DD057E1205EC}" dt="2021-10-15T19:08:26.725" v="3579" actId="1076"/>
          <ac:spMkLst>
            <pc:docMk/>
            <pc:sldMk cId="656239181" sldId="291"/>
            <ac:spMk id="19" creationId="{3390F8AE-05CE-433A-ACEE-811AA85D745D}"/>
          </ac:spMkLst>
        </pc:spChg>
        <pc:spChg chg="mod">
          <ac:chgData name="Ap0str0ph3" userId="7d622d77-700b-4d93-9e59-36cebce9946c" providerId="ADAL" clId="{C4719648-9D46-4D50-950D-DD057E1205EC}" dt="2021-10-15T19:08:22.485" v="3578" actId="20577"/>
          <ac:spMkLst>
            <pc:docMk/>
            <pc:sldMk cId="656239181" sldId="291"/>
            <ac:spMk id="20" creationId="{349D7CB7-F3F9-40A8-A018-53D661189410}"/>
          </ac:spMkLst>
        </pc:spChg>
        <pc:picChg chg="add mod">
          <ac:chgData name="Ap0str0ph3" userId="7d622d77-700b-4d93-9e59-36cebce9946c" providerId="ADAL" clId="{C4719648-9D46-4D50-950D-DD057E1205EC}" dt="2021-10-15T19:08:29.471" v="3580" actId="1076"/>
          <ac:picMkLst>
            <pc:docMk/>
            <pc:sldMk cId="656239181" sldId="291"/>
            <ac:picMk id="3" creationId="{AD04968F-0266-4C3B-BB1E-F35ADD87E03E}"/>
          </ac:picMkLst>
        </pc:picChg>
        <pc:picChg chg="del">
          <ac:chgData name="Ap0str0ph3" userId="7d622d77-700b-4d93-9e59-36cebce9946c" providerId="ADAL" clId="{C4719648-9D46-4D50-950D-DD057E1205EC}" dt="2021-10-15T19:07:39.129" v="3471" actId="478"/>
          <ac:picMkLst>
            <pc:docMk/>
            <pc:sldMk cId="656239181" sldId="291"/>
            <ac:picMk id="6" creationId="{89130521-33E4-4493-8D69-7B33B6BC1A41}"/>
          </ac:picMkLst>
        </pc:picChg>
        <pc:picChg chg="add mod">
          <ac:chgData name="Ap0str0ph3" userId="7d622d77-700b-4d93-9e59-36cebce9946c" providerId="ADAL" clId="{C4719648-9D46-4D50-950D-DD057E1205EC}" dt="2021-10-15T19:09:31.711" v="3586" actId="1076"/>
          <ac:picMkLst>
            <pc:docMk/>
            <pc:sldMk cId="656239181" sldId="291"/>
            <ac:picMk id="10" creationId="{82A9F8FA-35F9-4E33-9650-C1A9452B2E18}"/>
          </ac:picMkLst>
        </pc:picChg>
        <pc:picChg chg="del">
          <ac:chgData name="Ap0str0ph3" userId="7d622d77-700b-4d93-9e59-36cebce9946c" providerId="ADAL" clId="{C4719648-9D46-4D50-950D-DD057E1205EC}" dt="2021-10-15T19:07:39.129" v="3471" actId="478"/>
          <ac:picMkLst>
            <pc:docMk/>
            <pc:sldMk cId="656239181" sldId="291"/>
            <ac:picMk id="14" creationId="{DCD2B0D2-6B8E-44C8-83F3-0859AE2DF56A}"/>
          </ac:picMkLst>
        </pc:picChg>
        <pc:picChg chg="del">
          <ac:chgData name="Ap0str0ph3" userId="7d622d77-700b-4d93-9e59-36cebce9946c" providerId="ADAL" clId="{C4719648-9D46-4D50-950D-DD057E1205EC}" dt="2021-10-15T19:07:39.129" v="3471" actId="478"/>
          <ac:picMkLst>
            <pc:docMk/>
            <pc:sldMk cId="656239181" sldId="291"/>
            <ac:picMk id="16" creationId="{ED966E4E-FE15-4C62-BB66-806BA3E00F3D}"/>
          </ac:picMkLst>
        </pc:picChg>
        <pc:picChg chg="del">
          <ac:chgData name="Ap0str0ph3" userId="7d622d77-700b-4d93-9e59-36cebce9946c" providerId="ADAL" clId="{C4719648-9D46-4D50-950D-DD057E1205EC}" dt="2021-10-15T19:07:39.129" v="3471" actId="478"/>
          <ac:picMkLst>
            <pc:docMk/>
            <pc:sldMk cId="656239181" sldId="291"/>
            <ac:picMk id="18" creationId="{CECCA6AC-34B6-4599-A830-26BD9AA4C06C}"/>
          </ac:picMkLst>
        </pc:picChg>
      </pc:sldChg>
      <pc:sldChg chg="new del">
        <pc:chgData name="Ap0str0ph3" userId="7d622d77-700b-4d93-9e59-36cebce9946c" providerId="ADAL" clId="{C4719648-9D46-4D50-950D-DD057E1205EC}" dt="2021-10-15T19:15:00.564" v="3691" actId="680"/>
        <pc:sldMkLst>
          <pc:docMk/>
          <pc:sldMk cId="3460291023" sldId="292"/>
        </pc:sldMkLst>
      </pc:sldChg>
      <pc:sldChg chg="addSp delSp modSp add mod">
        <pc:chgData name="Ap0str0ph3" userId="7d622d77-700b-4d93-9e59-36cebce9946c" providerId="ADAL" clId="{C4719648-9D46-4D50-950D-DD057E1205EC}" dt="2021-10-15T19:22:17.495" v="4289" actId="404"/>
        <pc:sldMkLst>
          <pc:docMk/>
          <pc:sldMk cId="4042092356" sldId="292"/>
        </pc:sldMkLst>
        <pc:spChg chg="add del mod">
          <ac:chgData name="Ap0str0ph3" userId="7d622d77-700b-4d93-9e59-36cebce9946c" providerId="ADAL" clId="{C4719648-9D46-4D50-950D-DD057E1205EC}" dt="2021-10-15T19:15:28.256" v="3701" actId="478"/>
          <ac:spMkLst>
            <pc:docMk/>
            <pc:sldMk cId="4042092356" sldId="292"/>
            <ac:spMk id="3" creationId="{D7411FAA-0533-4D60-919F-653F48FF817F}"/>
          </ac:spMkLst>
        </pc:spChg>
        <pc:spChg chg="add del">
          <ac:chgData name="Ap0str0ph3" userId="7d622d77-700b-4d93-9e59-36cebce9946c" providerId="ADAL" clId="{C4719648-9D46-4D50-950D-DD057E1205EC}" dt="2021-10-15T19:15:09.690" v="3696"/>
          <ac:spMkLst>
            <pc:docMk/>
            <pc:sldMk cId="4042092356" sldId="292"/>
            <ac:spMk id="6" creationId="{3C3498ED-4884-4829-BD95-FE30EC1B74E6}"/>
          </ac:spMkLst>
        </pc:spChg>
        <pc:spChg chg="del">
          <ac:chgData name="Ap0str0ph3" userId="7d622d77-700b-4d93-9e59-36cebce9946c" providerId="ADAL" clId="{C4719648-9D46-4D50-950D-DD057E1205EC}" dt="2021-10-15T19:16:02.104" v="3751" actId="478"/>
          <ac:spMkLst>
            <pc:docMk/>
            <pc:sldMk cId="4042092356" sldId="292"/>
            <ac:spMk id="8" creationId="{1034BD3E-9247-4402-B1AA-1538D01F1ED8}"/>
          </ac:spMkLst>
        </pc:spChg>
        <pc:spChg chg="mod">
          <ac:chgData name="Ap0str0ph3" userId="7d622d77-700b-4d93-9e59-36cebce9946c" providerId="ADAL" clId="{C4719648-9D46-4D50-950D-DD057E1205EC}" dt="2021-10-15T19:17:35.253" v="3883" actId="1076"/>
          <ac:spMkLst>
            <pc:docMk/>
            <pc:sldMk cId="4042092356" sldId="292"/>
            <ac:spMk id="11" creationId="{004CD9F4-E3DE-44E3-BDBA-26360C16E2C0}"/>
          </ac:spMkLst>
        </pc:spChg>
        <pc:spChg chg="add del">
          <ac:chgData name="Ap0str0ph3" userId="7d622d77-700b-4d93-9e59-36cebce9946c" providerId="ADAL" clId="{C4719648-9D46-4D50-950D-DD057E1205EC}" dt="2021-10-15T19:15:12.429" v="3698" actId="478"/>
          <ac:spMkLst>
            <pc:docMk/>
            <pc:sldMk cId="4042092356" sldId="292"/>
            <ac:spMk id="12" creationId="{D294631C-F559-4BB3-9D2D-B3F8BA400181}"/>
          </ac:spMkLst>
        </pc:spChg>
        <pc:spChg chg="del">
          <ac:chgData name="Ap0str0ph3" userId="7d622d77-700b-4d93-9e59-36cebce9946c" providerId="ADAL" clId="{C4719648-9D46-4D50-950D-DD057E1205EC}" dt="2021-10-15T19:15:06.726" v="3694" actId="478"/>
          <ac:spMkLst>
            <pc:docMk/>
            <pc:sldMk cId="4042092356" sldId="292"/>
            <ac:spMk id="13" creationId="{4D11CFFE-8C84-4D82-8891-2CA5DA81B1D5}"/>
          </ac:spMkLst>
        </pc:spChg>
        <pc:spChg chg="add del">
          <ac:chgData name="Ap0str0ph3" userId="7d622d77-700b-4d93-9e59-36cebce9946c" providerId="ADAL" clId="{C4719648-9D46-4D50-950D-DD057E1205EC}" dt="2021-10-15T19:15:16.215" v="3700"/>
          <ac:spMkLst>
            <pc:docMk/>
            <pc:sldMk cId="4042092356" sldId="292"/>
            <ac:spMk id="14" creationId="{15A48C70-FAE6-4180-B691-3BB673CFB226}"/>
          </ac:spMkLst>
        </pc:spChg>
        <pc:spChg chg="add del">
          <ac:chgData name="Ap0str0ph3" userId="7d622d77-700b-4d93-9e59-36cebce9946c" providerId="ADAL" clId="{C4719648-9D46-4D50-950D-DD057E1205EC}" dt="2021-10-15T19:15:30.452" v="3703"/>
          <ac:spMkLst>
            <pc:docMk/>
            <pc:sldMk cId="4042092356" sldId="292"/>
            <ac:spMk id="15" creationId="{9A0464B9-0861-4D6F-9A2C-D3DBDB5A7F42}"/>
          </ac:spMkLst>
        </pc:spChg>
        <pc:spChg chg="add del">
          <ac:chgData name="Ap0str0ph3" userId="7d622d77-700b-4d93-9e59-36cebce9946c" providerId="ADAL" clId="{C4719648-9D46-4D50-950D-DD057E1205EC}" dt="2021-10-15T19:15:31.293" v="3705" actId="478"/>
          <ac:spMkLst>
            <pc:docMk/>
            <pc:sldMk cId="4042092356" sldId="292"/>
            <ac:spMk id="16" creationId="{452EA601-2979-477E-AD31-AEB778017F6B}"/>
          </ac:spMkLst>
        </pc:spChg>
        <pc:spChg chg="add mod">
          <ac:chgData name="Ap0str0ph3" userId="7d622d77-700b-4d93-9e59-36cebce9946c" providerId="ADAL" clId="{C4719648-9D46-4D50-950D-DD057E1205EC}" dt="2021-10-15T19:22:17.495" v="4289" actId="404"/>
          <ac:spMkLst>
            <pc:docMk/>
            <pc:sldMk cId="4042092356" sldId="292"/>
            <ac:spMk id="19" creationId="{EE4FEE98-CE12-44E8-9056-226058F4A7DB}"/>
          </ac:spMkLst>
        </pc:spChg>
        <pc:spChg chg="add mod">
          <ac:chgData name="Ap0str0ph3" userId="7d622d77-700b-4d93-9e59-36cebce9946c" providerId="ADAL" clId="{C4719648-9D46-4D50-950D-DD057E1205EC}" dt="2021-10-15T19:22:17.495" v="4289" actId="404"/>
          <ac:spMkLst>
            <pc:docMk/>
            <pc:sldMk cId="4042092356" sldId="292"/>
            <ac:spMk id="20" creationId="{6087DF1F-1377-4D07-9902-A7E872BEB8BB}"/>
          </ac:spMkLst>
        </pc:spChg>
        <pc:spChg chg="add mod">
          <ac:chgData name="Ap0str0ph3" userId="7d622d77-700b-4d93-9e59-36cebce9946c" providerId="ADAL" clId="{C4719648-9D46-4D50-950D-DD057E1205EC}" dt="2021-10-15T19:22:17.495" v="4289" actId="404"/>
          <ac:spMkLst>
            <pc:docMk/>
            <pc:sldMk cId="4042092356" sldId="292"/>
            <ac:spMk id="21" creationId="{98D6AABA-B48B-402B-A5A6-75FC3C4D3161}"/>
          </ac:spMkLst>
        </pc:spChg>
        <pc:spChg chg="add mod">
          <ac:chgData name="Ap0str0ph3" userId="7d622d77-700b-4d93-9e59-36cebce9946c" providerId="ADAL" clId="{C4719648-9D46-4D50-950D-DD057E1205EC}" dt="2021-10-15T19:22:17.495" v="4289" actId="404"/>
          <ac:spMkLst>
            <pc:docMk/>
            <pc:sldMk cId="4042092356" sldId="292"/>
            <ac:spMk id="22" creationId="{DDA5FC88-895E-4E6B-A86F-D07E20F04E5C}"/>
          </ac:spMkLst>
        </pc:spChg>
        <pc:spChg chg="add mod">
          <ac:chgData name="Ap0str0ph3" userId="7d622d77-700b-4d93-9e59-36cebce9946c" providerId="ADAL" clId="{C4719648-9D46-4D50-950D-DD057E1205EC}" dt="2021-10-15T19:22:17.495" v="4289" actId="404"/>
          <ac:spMkLst>
            <pc:docMk/>
            <pc:sldMk cId="4042092356" sldId="292"/>
            <ac:spMk id="23" creationId="{064B0336-B38F-4F51-B4F6-4A1F07B4BF1F}"/>
          </ac:spMkLst>
        </pc:spChg>
        <pc:picChg chg="del">
          <ac:chgData name="Ap0str0ph3" userId="7d622d77-700b-4d93-9e59-36cebce9946c" providerId="ADAL" clId="{C4719648-9D46-4D50-950D-DD057E1205EC}" dt="2021-10-15T19:15:03.662" v="3693" actId="478"/>
          <ac:picMkLst>
            <pc:docMk/>
            <pc:sldMk cId="4042092356" sldId="292"/>
            <ac:picMk id="10" creationId="{0AA62576-F84C-4017-B16D-483414905B72}"/>
          </ac:picMkLst>
        </pc:picChg>
        <pc:picChg chg="add mod">
          <ac:chgData name="Ap0str0ph3" userId="7d622d77-700b-4d93-9e59-36cebce9946c" providerId="ADAL" clId="{C4719648-9D46-4D50-950D-DD057E1205EC}" dt="2021-10-15T19:17:35.253" v="3883" actId="1076"/>
          <ac:picMkLst>
            <pc:docMk/>
            <pc:sldMk cId="4042092356" sldId="292"/>
            <ac:picMk id="18" creationId="{17DCB6AB-B352-4274-9EA6-DC34E57A714A}"/>
          </ac:picMkLst>
        </pc:picChg>
      </pc:sldChg>
      <pc:sldChg chg="new del">
        <pc:chgData name="Ap0str0ph3" userId="7d622d77-700b-4d93-9e59-36cebce9946c" providerId="ADAL" clId="{C4719648-9D46-4D50-950D-DD057E1205EC}" dt="2021-10-15T19:19:23.088" v="4102" actId="680"/>
        <pc:sldMkLst>
          <pc:docMk/>
          <pc:sldMk cId="2486334300" sldId="293"/>
        </pc:sldMkLst>
      </pc:sldChg>
      <pc:sldChg chg="addSp delSp modSp new mod">
        <pc:chgData name="Ap0str0ph3" userId="7d622d77-700b-4d93-9e59-36cebce9946c" providerId="ADAL" clId="{C4719648-9D46-4D50-950D-DD057E1205EC}" dt="2021-10-15T19:23:52.799" v="4343" actId="20577"/>
        <pc:sldMkLst>
          <pc:docMk/>
          <pc:sldMk cId="2582551655" sldId="293"/>
        </pc:sldMkLst>
        <pc:spChg chg="del">
          <ac:chgData name="Ap0str0ph3" userId="7d622d77-700b-4d93-9e59-36cebce9946c" providerId="ADAL" clId="{C4719648-9D46-4D50-950D-DD057E1205EC}" dt="2021-10-15T19:23:09.677" v="4295" actId="478"/>
          <ac:spMkLst>
            <pc:docMk/>
            <pc:sldMk cId="2582551655" sldId="293"/>
            <ac:spMk id="2" creationId="{D22ED01C-EA5C-4EBB-8CFE-BF51AC2B6F30}"/>
          </ac:spMkLst>
        </pc:spChg>
        <pc:spChg chg="mod">
          <ac:chgData name="Ap0str0ph3" userId="7d622d77-700b-4d93-9e59-36cebce9946c" providerId="ADAL" clId="{C4719648-9D46-4D50-950D-DD057E1205EC}" dt="2021-10-15T19:23:52.799" v="4343" actId="20577"/>
          <ac:spMkLst>
            <pc:docMk/>
            <pc:sldMk cId="2582551655" sldId="293"/>
            <ac:spMk id="3" creationId="{AFD3FA3C-50B7-45D3-9C3A-56B5652DFA44}"/>
          </ac:spMkLst>
        </pc:spChg>
        <pc:spChg chg="add del mod">
          <ac:chgData name="Ap0str0ph3" userId="7d622d77-700b-4d93-9e59-36cebce9946c" providerId="ADAL" clId="{C4719648-9D46-4D50-950D-DD057E1205EC}" dt="2021-10-15T19:23:20.572" v="4299" actId="20577"/>
          <ac:spMkLst>
            <pc:docMk/>
            <pc:sldMk cId="2582551655" sldId="293"/>
            <ac:spMk id="6" creationId="{7A56F9CA-3953-47AC-B679-C73CA5F87494}"/>
          </ac:spMkLst>
        </pc:spChg>
        <pc:picChg chg="add del mod">
          <ac:chgData name="Ap0str0ph3" userId="7d622d77-700b-4d93-9e59-36cebce9946c" providerId="ADAL" clId="{C4719648-9D46-4D50-950D-DD057E1205EC}" dt="2021-10-15T19:23:13.969" v="4297"/>
          <ac:picMkLst>
            <pc:docMk/>
            <pc:sldMk cId="2582551655" sldId="293"/>
            <ac:picMk id="8" creationId="{D18443F6-B641-4748-A201-3CB7C053A13B}"/>
          </ac:picMkLst>
        </pc:picChg>
        <pc:picChg chg="add mod">
          <ac:chgData name="Ap0str0ph3" userId="7d622d77-700b-4d93-9e59-36cebce9946c" providerId="ADAL" clId="{C4719648-9D46-4D50-950D-DD057E1205EC}" dt="2021-10-15T19:23:31.849" v="4305" actId="1076"/>
          <ac:picMkLst>
            <pc:docMk/>
            <pc:sldMk cId="2582551655" sldId="293"/>
            <ac:picMk id="10" creationId="{31B463AD-71A1-40AE-B48A-3211EA31D859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5T19:25:15.814" v="4420" actId="1076"/>
        <pc:sldMkLst>
          <pc:docMk/>
          <pc:sldMk cId="2092486398" sldId="294"/>
        </pc:sldMkLst>
        <pc:spChg chg="del">
          <ac:chgData name="Ap0str0ph3" userId="7d622d77-700b-4d93-9e59-36cebce9946c" providerId="ADAL" clId="{C4719648-9D46-4D50-950D-DD057E1205EC}" dt="2021-10-15T19:24:55.756" v="4410" actId="478"/>
          <ac:spMkLst>
            <pc:docMk/>
            <pc:sldMk cId="2092486398" sldId="294"/>
            <ac:spMk id="2" creationId="{E8220459-8B88-488C-ACE9-17E1CF561CBD}"/>
          </ac:spMkLst>
        </pc:spChg>
        <pc:spChg chg="mod">
          <ac:chgData name="Ap0str0ph3" userId="7d622d77-700b-4d93-9e59-36cebce9946c" providerId="ADAL" clId="{C4719648-9D46-4D50-950D-DD057E1205EC}" dt="2021-10-15T19:24:53.277" v="4409" actId="20577"/>
          <ac:spMkLst>
            <pc:docMk/>
            <pc:sldMk cId="2092486398" sldId="294"/>
            <ac:spMk id="3" creationId="{2DCD8693-3FDE-4386-BB24-1917820148F8}"/>
          </ac:spMkLst>
        </pc:spChg>
        <pc:spChg chg="mod">
          <ac:chgData name="Ap0str0ph3" userId="7d622d77-700b-4d93-9e59-36cebce9946c" providerId="ADAL" clId="{C4719648-9D46-4D50-950D-DD057E1205EC}" dt="2021-10-15T19:25:01.550" v="4412" actId="20577"/>
          <ac:spMkLst>
            <pc:docMk/>
            <pc:sldMk cId="2092486398" sldId="294"/>
            <ac:spMk id="6" creationId="{5B5BF497-61D9-441B-A3DE-A9BB5E1E8EC7}"/>
          </ac:spMkLst>
        </pc:spChg>
        <pc:picChg chg="add mod">
          <ac:chgData name="Ap0str0ph3" userId="7d622d77-700b-4d93-9e59-36cebce9946c" providerId="ADAL" clId="{C4719648-9D46-4D50-950D-DD057E1205EC}" dt="2021-10-15T19:25:15.814" v="4420" actId="1076"/>
          <ac:picMkLst>
            <pc:docMk/>
            <pc:sldMk cId="2092486398" sldId="294"/>
            <ac:picMk id="8" creationId="{9CA17ED9-45B4-4D1A-855C-8BF56EA4897D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5T19:25:37.286" v="4445" actId="1076"/>
        <pc:sldMkLst>
          <pc:docMk/>
          <pc:sldMk cId="1157796409" sldId="295"/>
        </pc:sldMkLst>
        <pc:spChg chg="del">
          <ac:chgData name="Ap0str0ph3" userId="7d622d77-700b-4d93-9e59-36cebce9946c" providerId="ADAL" clId="{C4719648-9D46-4D50-950D-DD057E1205EC}" dt="2021-10-15T19:25:29.753" v="4440" actId="478"/>
          <ac:spMkLst>
            <pc:docMk/>
            <pc:sldMk cId="1157796409" sldId="295"/>
            <ac:spMk id="2" creationId="{B1F8F1CB-F540-476A-9536-1EF5E1224B37}"/>
          </ac:spMkLst>
        </pc:spChg>
        <pc:spChg chg="mod">
          <ac:chgData name="Ap0str0ph3" userId="7d622d77-700b-4d93-9e59-36cebce9946c" providerId="ADAL" clId="{C4719648-9D46-4D50-950D-DD057E1205EC}" dt="2021-10-15T19:25:27.627" v="4439" actId="20577"/>
          <ac:spMkLst>
            <pc:docMk/>
            <pc:sldMk cId="1157796409" sldId="295"/>
            <ac:spMk id="3" creationId="{16059A20-8FC6-45DD-B007-D5826B452F83}"/>
          </ac:spMkLst>
        </pc:spChg>
        <pc:spChg chg="mod">
          <ac:chgData name="Ap0str0ph3" userId="7d622d77-700b-4d93-9e59-36cebce9946c" providerId="ADAL" clId="{C4719648-9D46-4D50-950D-DD057E1205EC}" dt="2021-10-15T19:25:23.175" v="4423" actId="20577"/>
          <ac:spMkLst>
            <pc:docMk/>
            <pc:sldMk cId="1157796409" sldId="295"/>
            <ac:spMk id="6" creationId="{05C91206-39C9-4A5F-9B86-F49A329EF78D}"/>
          </ac:spMkLst>
        </pc:spChg>
        <pc:picChg chg="add mod">
          <ac:chgData name="Ap0str0ph3" userId="7d622d77-700b-4d93-9e59-36cebce9946c" providerId="ADAL" clId="{C4719648-9D46-4D50-950D-DD057E1205EC}" dt="2021-10-15T19:25:37.286" v="4445" actId="1076"/>
          <ac:picMkLst>
            <pc:docMk/>
            <pc:sldMk cId="1157796409" sldId="295"/>
            <ac:picMk id="8" creationId="{5BF962FE-E0C1-4A5F-ADA7-C1DDF3555722}"/>
          </ac:picMkLst>
        </pc:picChg>
      </pc:sldChg>
      <pc:sldChg chg="addSp delSp modSp add mod">
        <pc:chgData name="Ap0str0ph3" userId="7d622d77-700b-4d93-9e59-36cebce9946c" providerId="ADAL" clId="{C4719648-9D46-4D50-950D-DD057E1205EC}" dt="2021-10-15T19:26:35.674" v="4456" actId="14100"/>
        <pc:sldMkLst>
          <pc:docMk/>
          <pc:sldMk cId="2300921603" sldId="296"/>
        </pc:sldMkLst>
        <pc:spChg chg="del">
          <ac:chgData name="Ap0str0ph3" userId="7d622d77-700b-4d93-9e59-36cebce9946c" providerId="ADAL" clId="{C4719648-9D46-4D50-950D-DD057E1205EC}" dt="2021-10-15T19:26:26.100" v="4452" actId="478"/>
          <ac:spMkLst>
            <pc:docMk/>
            <pc:sldMk cId="2300921603" sldId="296"/>
            <ac:spMk id="2" creationId="{DFF7DECF-2606-4823-BE51-27EEF1C08814}"/>
          </ac:spMkLst>
        </pc:spChg>
        <pc:spChg chg="add del mod">
          <ac:chgData name="Ap0str0ph3" userId="7d622d77-700b-4d93-9e59-36cebce9946c" providerId="ADAL" clId="{C4719648-9D46-4D50-950D-DD057E1205EC}" dt="2021-10-15T19:26:28.962" v="4453" actId="478"/>
          <ac:spMkLst>
            <pc:docMk/>
            <pc:sldMk cId="2300921603" sldId="296"/>
            <ac:spMk id="11" creationId="{90CFD924-0A17-4FC1-937A-3EF0CE16DAB2}"/>
          </ac:spMkLst>
        </pc:spChg>
        <pc:picChg chg="add mod">
          <ac:chgData name="Ap0str0ph3" userId="7d622d77-700b-4d93-9e59-36cebce9946c" providerId="ADAL" clId="{C4719648-9D46-4D50-950D-DD057E1205EC}" dt="2021-10-15T19:26:35.674" v="4456" actId="14100"/>
          <ac:picMkLst>
            <pc:docMk/>
            <pc:sldMk cId="2300921603" sldId="296"/>
            <ac:picMk id="7" creationId="{7D04F919-D0FF-432B-8FDB-BC0B0522B4A4}"/>
          </ac:picMkLst>
        </pc:picChg>
        <pc:picChg chg="del">
          <ac:chgData name="Ap0str0ph3" userId="7d622d77-700b-4d93-9e59-36cebce9946c" providerId="ADAL" clId="{C4719648-9D46-4D50-950D-DD057E1205EC}" dt="2021-10-15T19:26:14.334" v="4447" actId="478"/>
          <ac:picMkLst>
            <pc:docMk/>
            <pc:sldMk cId="2300921603" sldId="296"/>
            <ac:picMk id="9" creationId="{E919A509-A5C8-45A0-95EF-81ECAFA5C09E}"/>
          </ac:picMkLst>
        </pc:picChg>
        <pc:picChg chg="add del">
          <ac:chgData name="Ap0str0ph3" userId="7d622d77-700b-4d93-9e59-36cebce9946c" providerId="ADAL" clId="{C4719648-9D46-4D50-950D-DD057E1205EC}" dt="2021-10-15T19:26:18.314" v="4449"/>
          <ac:picMkLst>
            <pc:docMk/>
            <pc:sldMk cId="2300921603" sldId="296"/>
            <ac:picMk id="3074" creationId="{994C2109-F0AB-4021-8219-9BD17B991D9C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5T19:43:44.247" v="5555" actId="1076"/>
        <pc:sldMkLst>
          <pc:docMk/>
          <pc:sldMk cId="3455845122" sldId="297"/>
        </pc:sldMkLst>
        <pc:spChg chg="del">
          <ac:chgData name="Ap0str0ph3" userId="7d622d77-700b-4d93-9e59-36cebce9946c" providerId="ADAL" clId="{C4719648-9D46-4D50-950D-DD057E1205EC}" dt="2021-10-15T19:36:37.498" v="4963" actId="478"/>
          <ac:spMkLst>
            <pc:docMk/>
            <pc:sldMk cId="3455845122" sldId="297"/>
            <ac:spMk id="2" creationId="{9FF2EC05-6B83-4EBA-88E3-CA98DEA50358}"/>
          </ac:spMkLst>
        </pc:spChg>
        <pc:spChg chg="mod">
          <ac:chgData name="Ap0str0ph3" userId="7d622d77-700b-4d93-9e59-36cebce9946c" providerId="ADAL" clId="{C4719648-9D46-4D50-950D-DD057E1205EC}" dt="2021-10-15T19:38:38.901" v="5087" actId="20577"/>
          <ac:spMkLst>
            <pc:docMk/>
            <pc:sldMk cId="3455845122" sldId="297"/>
            <ac:spMk id="3" creationId="{B5E2EC11-3378-4785-AFB1-D7CE83BAA87B}"/>
          </ac:spMkLst>
        </pc:spChg>
        <pc:spChg chg="mod">
          <ac:chgData name="Ap0str0ph3" userId="7d622d77-700b-4d93-9e59-36cebce9946c" providerId="ADAL" clId="{C4719648-9D46-4D50-950D-DD057E1205EC}" dt="2021-10-15T19:42:31.629" v="5440" actId="20577"/>
          <ac:spMkLst>
            <pc:docMk/>
            <pc:sldMk cId="3455845122" sldId="297"/>
            <ac:spMk id="6" creationId="{1C5F1B6C-2986-4B78-9190-96E31918D445}"/>
          </ac:spMkLst>
        </pc:spChg>
        <pc:spChg chg="add mod">
          <ac:chgData name="Ap0str0ph3" userId="7d622d77-700b-4d93-9e59-36cebce9946c" providerId="ADAL" clId="{C4719648-9D46-4D50-950D-DD057E1205EC}" dt="2021-10-15T19:38:26.052" v="5078" actId="1076"/>
          <ac:spMkLst>
            <pc:docMk/>
            <pc:sldMk cId="3455845122" sldId="297"/>
            <ac:spMk id="9" creationId="{D3BDE28B-7F6B-4E4B-929B-06943C0F5549}"/>
          </ac:spMkLst>
        </pc:spChg>
        <pc:spChg chg="add mod">
          <ac:chgData name="Ap0str0ph3" userId="7d622d77-700b-4d93-9e59-36cebce9946c" providerId="ADAL" clId="{C4719648-9D46-4D50-950D-DD057E1205EC}" dt="2021-10-15T19:38:29.100" v="5079" actId="1076"/>
          <ac:spMkLst>
            <pc:docMk/>
            <pc:sldMk cId="3455845122" sldId="297"/>
            <ac:spMk id="14" creationId="{7949FAFB-BA87-4875-9697-66DB0DF1B80F}"/>
          </ac:spMkLst>
        </pc:spChg>
        <pc:spChg chg="add mod">
          <ac:chgData name="Ap0str0ph3" userId="7d622d77-700b-4d93-9e59-36cebce9946c" providerId="ADAL" clId="{C4719648-9D46-4D50-950D-DD057E1205EC}" dt="2021-10-15T19:38:32.636" v="5080" actId="1076"/>
          <ac:spMkLst>
            <pc:docMk/>
            <pc:sldMk cId="3455845122" sldId="297"/>
            <ac:spMk id="16" creationId="{E23754C4-6E1A-44E8-A77D-F4CF549A11D5}"/>
          </ac:spMkLst>
        </pc:spChg>
        <pc:spChg chg="add mod">
          <ac:chgData name="Ap0str0ph3" userId="7d622d77-700b-4d93-9e59-36cebce9946c" providerId="ADAL" clId="{C4719648-9D46-4D50-950D-DD057E1205EC}" dt="2021-10-15T19:43:44.247" v="5555" actId="1076"/>
          <ac:spMkLst>
            <pc:docMk/>
            <pc:sldMk cId="3455845122" sldId="297"/>
            <ac:spMk id="28" creationId="{A0BABAD9-6B47-41C1-AFC9-4BF49386FAF5}"/>
          </ac:spMkLst>
        </pc:spChg>
        <pc:picChg chg="add mod">
          <ac:chgData name="Ap0str0ph3" userId="7d622d77-700b-4d93-9e59-36cebce9946c" providerId="ADAL" clId="{C4719648-9D46-4D50-950D-DD057E1205EC}" dt="2021-10-15T19:38:26.052" v="5078" actId="1076"/>
          <ac:picMkLst>
            <pc:docMk/>
            <pc:sldMk cId="3455845122" sldId="297"/>
            <ac:picMk id="7" creationId="{A568A23E-2C66-4CF5-84FC-0EF837543CA4}"/>
          </ac:picMkLst>
        </pc:picChg>
        <pc:picChg chg="add mod">
          <ac:chgData name="Ap0str0ph3" userId="7d622d77-700b-4d93-9e59-36cebce9946c" providerId="ADAL" clId="{C4719648-9D46-4D50-950D-DD057E1205EC}" dt="2021-10-15T19:38:29.100" v="5079" actId="1076"/>
          <ac:picMkLst>
            <pc:docMk/>
            <pc:sldMk cId="3455845122" sldId="297"/>
            <ac:picMk id="8" creationId="{9C56854C-ED94-4F22-83D6-6A025B61CB1E}"/>
          </ac:picMkLst>
        </pc:picChg>
        <pc:picChg chg="add del mod">
          <ac:chgData name="Ap0str0ph3" userId="7d622d77-700b-4d93-9e59-36cebce9946c" providerId="ADAL" clId="{C4719648-9D46-4D50-950D-DD057E1205EC}" dt="2021-10-15T19:36:41.087" v="4965" actId="478"/>
          <ac:picMkLst>
            <pc:docMk/>
            <pc:sldMk cId="3455845122" sldId="297"/>
            <ac:picMk id="12" creationId="{50B5A0F3-6FB4-4704-814D-72D0E4B773EA}"/>
          </ac:picMkLst>
        </pc:picChg>
        <pc:picChg chg="add mod">
          <ac:chgData name="Ap0str0ph3" userId="7d622d77-700b-4d93-9e59-36cebce9946c" providerId="ADAL" clId="{C4719648-9D46-4D50-950D-DD057E1205EC}" dt="2021-10-15T19:38:13.723" v="5074" actId="1076"/>
          <ac:picMkLst>
            <pc:docMk/>
            <pc:sldMk cId="3455845122" sldId="297"/>
            <ac:picMk id="13" creationId="{7C62414B-C621-46E3-A857-1EF631E6DC11}"/>
          </ac:picMkLst>
        </pc:picChg>
        <pc:cxnChg chg="add mod">
          <ac:chgData name="Ap0str0ph3" userId="7d622d77-700b-4d93-9e59-36cebce9946c" providerId="ADAL" clId="{C4719648-9D46-4D50-950D-DD057E1205EC}" dt="2021-10-15T19:38:29.100" v="5079" actId="1076"/>
          <ac:cxnSpMkLst>
            <pc:docMk/>
            <pc:sldMk cId="3455845122" sldId="297"/>
            <ac:cxnSpMk id="10" creationId="{F1FF8756-E334-4D7C-A146-7ECDAE3DD51B}"/>
          </ac:cxnSpMkLst>
        </pc:cxnChg>
        <pc:cxnChg chg="add del mod">
          <ac:chgData name="Ap0str0ph3" userId="7d622d77-700b-4d93-9e59-36cebce9946c" providerId="ADAL" clId="{C4719648-9D46-4D50-950D-DD057E1205EC}" dt="2021-10-15T19:36:42.338" v="4966" actId="478"/>
          <ac:cxnSpMkLst>
            <pc:docMk/>
            <pc:sldMk cId="3455845122" sldId="297"/>
            <ac:cxnSpMk id="11" creationId="{B9F285AD-CE28-47B7-B100-52F314C6B06A}"/>
          </ac:cxnSpMkLst>
        </pc:cxnChg>
      </pc:sldChg>
      <pc:sldChg chg="addSp delSp modSp new mod modAnim">
        <pc:chgData name="Ap0str0ph3" userId="7d622d77-700b-4d93-9e59-36cebce9946c" providerId="ADAL" clId="{C4719648-9D46-4D50-950D-DD057E1205EC}" dt="2021-10-16T05:55:47.951" v="12971"/>
        <pc:sldMkLst>
          <pc:docMk/>
          <pc:sldMk cId="498994089" sldId="298"/>
        </pc:sldMkLst>
        <pc:spChg chg="mod">
          <ac:chgData name="Ap0str0ph3" userId="7d622d77-700b-4d93-9e59-36cebce9946c" providerId="ADAL" clId="{C4719648-9D46-4D50-950D-DD057E1205EC}" dt="2021-10-15T20:06:25.859" v="7386" actId="14100"/>
          <ac:spMkLst>
            <pc:docMk/>
            <pc:sldMk cId="498994089" sldId="298"/>
            <ac:spMk id="2" creationId="{8AADA51B-AA5A-405A-8366-68DBB82FEE48}"/>
          </ac:spMkLst>
        </pc:spChg>
        <pc:spChg chg="mod">
          <ac:chgData name="Ap0str0ph3" userId="7d622d77-700b-4d93-9e59-36cebce9946c" providerId="ADAL" clId="{C4719648-9D46-4D50-950D-DD057E1205EC}" dt="2021-10-15T20:12:27.467" v="7735" actId="20577"/>
          <ac:spMkLst>
            <pc:docMk/>
            <pc:sldMk cId="498994089" sldId="298"/>
            <ac:spMk id="3" creationId="{DD7CEDD3-BE26-4153-A46D-146A28D0D0D1}"/>
          </ac:spMkLst>
        </pc:spChg>
        <pc:spChg chg="mod">
          <ac:chgData name="Ap0str0ph3" userId="7d622d77-700b-4d93-9e59-36cebce9946c" providerId="ADAL" clId="{C4719648-9D46-4D50-950D-DD057E1205EC}" dt="2021-10-15T19:55:54.243" v="6259" actId="20577"/>
          <ac:spMkLst>
            <pc:docMk/>
            <pc:sldMk cId="498994089" sldId="298"/>
            <ac:spMk id="6" creationId="{EE7DA1DC-D82A-4E98-89ED-C6AA1A3DEC99}"/>
          </ac:spMkLst>
        </pc:spChg>
        <pc:spChg chg="add mod">
          <ac:chgData name="Ap0str0ph3" userId="7d622d77-700b-4d93-9e59-36cebce9946c" providerId="ADAL" clId="{C4719648-9D46-4D50-950D-DD057E1205EC}" dt="2021-10-15T20:08:24.970" v="7537" actId="1076"/>
          <ac:spMkLst>
            <pc:docMk/>
            <pc:sldMk cId="498994089" sldId="298"/>
            <ac:spMk id="9" creationId="{E1E6D936-5BF1-424D-B6C6-387F06BB750E}"/>
          </ac:spMkLst>
        </pc:spChg>
        <pc:spChg chg="add mod">
          <ac:chgData name="Ap0str0ph3" userId="7d622d77-700b-4d93-9e59-36cebce9946c" providerId="ADAL" clId="{C4719648-9D46-4D50-950D-DD057E1205EC}" dt="2021-10-15T20:08:27.681" v="7538" actId="1076"/>
          <ac:spMkLst>
            <pc:docMk/>
            <pc:sldMk cId="498994089" sldId="298"/>
            <ac:spMk id="10" creationId="{C0648F43-C627-4A1C-B469-E1D898AB3DB8}"/>
          </ac:spMkLst>
        </pc:spChg>
        <pc:graphicFrameChg chg="add del mod modGraphic">
          <ac:chgData name="Ap0str0ph3" userId="7d622d77-700b-4d93-9e59-36cebce9946c" providerId="ADAL" clId="{C4719648-9D46-4D50-950D-DD057E1205EC}" dt="2021-10-15T20:06:08.011" v="7356" actId="21"/>
          <ac:graphicFrameMkLst>
            <pc:docMk/>
            <pc:sldMk cId="498994089" sldId="298"/>
            <ac:graphicFrameMk id="7" creationId="{B10C4CBA-64D6-413A-8103-068E07313925}"/>
          </ac:graphicFrameMkLst>
        </pc:graphicFrameChg>
        <pc:picChg chg="add del mod">
          <ac:chgData name="Ap0str0ph3" userId="7d622d77-700b-4d93-9e59-36cebce9946c" providerId="ADAL" clId="{C4719648-9D46-4D50-950D-DD057E1205EC}" dt="2021-10-15T20:08:17.038" v="7536" actId="21"/>
          <ac:picMkLst>
            <pc:docMk/>
            <pc:sldMk cId="498994089" sldId="298"/>
            <ac:picMk id="11" creationId="{67F6022A-5D09-4926-BCEA-CEF25D514F4B}"/>
          </ac:picMkLst>
        </pc:picChg>
      </pc:sldChg>
      <pc:sldChg chg="addSp modSp add del mod ord">
        <pc:chgData name="Ap0str0ph3" userId="7d622d77-700b-4d93-9e59-36cebce9946c" providerId="ADAL" clId="{C4719648-9D46-4D50-950D-DD057E1205EC}" dt="2021-10-15T19:55:44.925" v="6232" actId="47"/>
        <pc:sldMkLst>
          <pc:docMk/>
          <pc:sldMk cId="1693174596" sldId="299"/>
        </pc:sldMkLst>
        <pc:spChg chg="mod">
          <ac:chgData name="Ap0str0ph3" userId="7d622d77-700b-4d93-9e59-36cebce9946c" providerId="ADAL" clId="{C4719648-9D46-4D50-950D-DD057E1205EC}" dt="2021-10-15T19:39:43.921" v="5135" actId="27636"/>
          <ac:spMkLst>
            <pc:docMk/>
            <pc:sldMk cId="1693174596" sldId="299"/>
            <ac:spMk id="3" creationId="{B5E2EC11-3378-4785-AFB1-D7CE83BAA87B}"/>
          </ac:spMkLst>
        </pc:spChg>
        <pc:spChg chg="mod">
          <ac:chgData name="Ap0str0ph3" userId="7d622d77-700b-4d93-9e59-36cebce9946c" providerId="ADAL" clId="{C4719648-9D46-4D50-950D-DD057E1205EC}" dt="2021-10-15T19:42:33.861" v="5442" actId="20577"/>
          <ac:spMkLst>
            <pc:docMk/>
            <pc:sldMk cId="1693174596" sldId="299"/>
            <ac:spMk id="6" creationId="{1C5F1B6C-2986-4B78-9190-96E31918D445}"/>
          </ac:spMkLst>
        </pc:spChg>
        <pc:spChg chg="mod">
          <ac:chgData name="Ap0str0ph3" userId="7d622d77-700b-4d93-9e59-36cebce9946c" providerId="ADAL" clId="{C4719648-9D46-4D50-950D-DD057E1205EC}" dt="2021-10-15T19:39:47.419" v="5136" actId="1076"/>
          <ac:spMkLst>
            <pc:docMk/>
            <pc:sldMk cId="1693174596" sldId="299"/>
            <ac:spMk id="9" creationId="{D3BDE28B-7F6B-4E4B-929B-06943C0F5549}"/>
          </ac:spMkLst>
        </pc:spChg>
        <pc:spChg chg="mod">
          <ac:chgData name="Ap0str0ph3" userId="7d622d77-700b-4d93-9e59-36cebce9946c" providerId="ADAL" clId="{C4719648-9D46-4D50-950D-DD057E1205EC}" dt="2021-10-15T19:39:47.419" v="5136" actId="1076"/>
          <ac:spMkLst>
            <pc:docMk/>
            <pc:sldMk cId="1693174596" sldId="299"/>
            <ac:spMk id="14" creationId="{7949FAFB-BA87-4875-9697-66DB0DF1B80F}"/>
          </ac:spMkLst>
        </pc:spChg>
        <pc:spChg chg="add mod">
          <ac:chgData name="Ap0str0ph3" userId="7d622d77-700b-4d93-9e59-36cebce9946c" providerId="ADAL" clId="{C4719648-9D46-4D50-950D-DD057E1205EC}" dt="2021-10-15T19:46:32.110" v="5922" actId="1076"/>
          <ac:spMkLst>
            <pc:docMk/>
            <pc:sldMk cId="1693174596" sldId="299"/>
            <ac:spMk id="15" creationId="{8F3B0AE3-E67D-4FE8-86C2-E8256A1DF906}"/>
          </ac:spMkLst>
        </pc:spChg>
        <pc:spChg chg="mod">
          <ac:chgData name="Ap0str0ph3" userId="7d622d77-700b-4d93-9e59-36cebce9946c" providerId="ADAL" clId="{C4719648-9D46-4D50-950D-DD057E1205EC}" dt="2021-10-15T19:40:32.575" v="5221" actId="20577"/>
          <ac:spMkLst>
            <pc:docMk/>
            <pc:sldMk cId="1693174596" sldId="299"/>
            <ac:spMk id="16" creationId="{E23754C4-6E1A-44E8-A77D-F4CF549A11D5}"/>
          </ac:spMkLst>
        </pc:spChg>
        <pc:spChg chg="add mod">
          <ac:chgData name="Ap0str0ph3" userId="7d622d77-700b-4d93-9e59-36cebce9946c" providerId="ADAL" clId="{C4719648-9D46-4D50-950D-DD057E1205EC}" dt="2021-10-15T19:46:35.797" v="5923" actId="1076"/>
          <ac:spMkLst>
            <pc:docMk/>
            <pc:sldMk cId="1693174596" sldId="299"/>
            <ac:spMk id="17" creationId="{BFF5A02F-FDD7-46D8-B5B0-8AA0EA550C29}"/>
          </ac:spMkLst>
        </pc:spChg>
        <pc:picChg chg="mod">
          <ac:chgData name="Ap0str0ph3" userId="7d622d77-700b-4d93-9e59-36cebce9946c" providerId="ADAL" clId="{C4719648-9D46-4D50-950D-DD057E1205EC}" dt="2021-10-15T19:39:47.419" v="5136" actId="1076"/>
          <ac:picMkLst>
            <pc:docMk/>
            <pc:sldMk cId="1693174596" sldId="299"/>
            <ac:picMk id="7" creationId="{A568A23E-2C66-4CF5-84FC-0EF837543CA4}"/>
          </ac:picMkLst>
        </pc:picChg>
        <pc:picChg chg="mod">
          <ac:chgData name="Ap0str0ph3" userId="7d622d77-700b-4d93-9e59-36cebce9946c" providerId="ADAL" clId="{C4719648-9D46-4D50-950D-DD057E1205EC}" dt="2021-10-15T19:39:47.419" v="5136" actId="1076"/>
          <ac:picMkLst>
            <pc:docMk/>
            <pc:sldMk cId="1693174596" sldId="299"/>
            <ac:picMk id="8" creationId="{9C56854C-ED94-4F22-83D6-6A025B61CB1E}"/>
          </ac:picMkLst>
        </pc:picChg>
        <pc:picChg chg="mod">
          <ac:chgData name="Ap0str0ph3" userId="7d622d77-700b-4d93-9e59-36cebce9946c" providerId="ADAL" clId="{C4719648-9D46-4D50-950D-DD057E1205EC}" dt="2021-10-15T19:42:20.570" v="5437" actId="1076"/>
          <ac:picMkLst>
            <pc:docMk/>
            <pc:sldMk cId="1693174596" sldId="299"/>
            <ac:picMk id="13" creationId="{7C62414B-C621-46E3-A857-1EF631E6DC11}"/>
          </ac:picMkLst>
        </pc:picChg>
        <pc:cxnChg chg="mod">
          <ac:chgData name="Ap0str0ph3" userId="7d622d77-700b-4d93-9e59-36cebce9946c" providerId="ADAL" clId="{C4719648-9D46-4D50-950D-DD057E1205EC}" dt="2021-10-15T19:39:47.419" v="5136" actId="1076"/>
          <ac:cxnSpMkLst>
            <pc:docMk/>
            <pc:sldMk cId="1693174596" sldId="299"/>
            <ac:cxnSpMk id="10" creationId="{F1FF8756-E334-4D7C-A146-7ECDAE3DD51B}"/>
          </ac:cxnSpMkLst>
        </pc:cxnChg>
      </pc:sldChg>
      <pc:sldChg chg="modSp add del mod">
        <pc:chgData name="Ap0str0ph3" userId="7d622d77-700b-4d93-9e59-36cebce9946c" providerId="ADAL" clId="{C4719648-9D46-4D50-950D-DD057E1205EC}" dt="2021-10-16T04:45:23.441" v="12756" actId="2711"/>
        <pc:sldMkLst>
          <pc:docMk/>
          <pc:sldMk cId="3725816102" sldId="299"/>
        </pc:sldMkLst>
        <pc:graphicFrameChg chg="mod modGraphic">
          <ac:chgData name="Ap0str0ph3" userId="7d622d77-700b-4d93-9e59-36cebce9946c" providerId="ADAL" clId="{C4719648-9D46-4D50-950D-DD057E1205EC}" dt="2021-10-16T04:45:23.441" v="12756" actId="2711"/>
          <ac:graphicFrameMkLst>
            <pc:docMk/>
            <pc:sldMk cId="3725816102" sldId="299"/>
            <ac:graphicFrameMk id="2" creationId="{0E27122E-8007-5C4D-B005-F5DF44746F6C}"/>
          </ac:graphicFrameMkLst>
        </pc:graphicFrameChg>
      </pc:sldChg>
      <pc:sldChg chg="addSp delSp modSp add mod">
        <pc:chgData name="Ap0str0ph3" userId="7d622d77-700b-4d93-9e59-36cebce9946c" providerId="ADAL" clId="{C4719648-9D46-4D50-950D-DD057E1205EC}" dt="2021-10-15T19:47:49.437" v="5973" actId="1076"/>
        <pc:sldMkLst>
          <pc:docMk/>
          <pc:sldMk cId="1019695240" sldId="300"/>
        </pc:sldMkLst>
        <pc:spChg chg="mod">
          <ac:chgData name="Ap0str0ph3" userId="7d622d77-700b-4d93-9e59-36cebce9946c" providerId="ADAL" clId="{C4719648-9D46-4D50-950D-DD057E1205EC}" dt="2021-10-15T19:43:58.392" v="5560" actId="1076"/>
          <ac:spMkLst>
            <pc:docMk/>
            <pc:sldMk cId="1019695240" sldId="300"/>
            <ac:spMk id="9" creationId="{D3BDE28B-7F6B-4E4B-929B-06943C0F5549}"/>
          </ac:spMkLst>
        </pc:spChg>
        <pc:spChg chg="mod">
          <ac:chgData name="Ap0str0ph3" userId="7d622d77-700b-4d93-9e59-36cebce9946c" providerId="ADAL" clId="{C4719648-9D46-4D50-950D-DD057E1205EC}" dt="2021-10-15T19:43:58.392" v="5560" actId="1076"/>
          <ac:spMkLst>
            <pc:docMk/>
            <pc:sldMk cId="1019695240" sldId="300"/>
            <ac:spMk id="14" creationId="{7949FAFB-BA87-4875-9697-66DB0DF1B80F}"/>
          </ac:spMkLst>
        </pc:spChg>
        <pc:spChg chg="del">
          <ac:chgData name="Ap0str0ph3" userId="7d622d77-700b-4d93-9e59-36cebce9946c" providerId="ADAL" clId="{C4719648-9D46-4D50-950D-DD057E1205EC}" dt="2021-10-15T19:42:38.489" v="5444" actId="478"/>
          <ac:spMkLst>
            <pc:docMk/>
            <pc:sldMk cId="1019695240" sldId="300"/>
            <ac:spMk id="15" creationId="{8F3B0AE3-E67D-4FE8-86C2-E8256A1DF906}"/>
          </ac:spMkLst>
        </pc:spChg>
        <pc:spChg chg="mod">
          <ac:chgData name="Ap0str0ph3" userId="7d622d77-700b-4d93-9e59-36cebce9946c" providerId="ADAL" clId="{C4719648-9D46-4D50-950D-DD057E1205EC}" dt="2021-10-15T19:43:58.392" v="5560" actId="1076"/>
          <ac:spMkLst>
            <pc:docMk/>
            <pc:sldMk cId="1019695240" sldId="300"/>
            <ac:spMk id="16" creationId="{E23754C4-6E1A-44E8-A77D-F4CF549A11D5}"/>
          </ac:spMkLst>
        </pc:spChg>
        <pc:spChg chg="del">
          <ac:chgData name="Ap0str0ph3" userId="7d622d77-700b-4d93-9e59-36cebce9946c" providerId="ADAL" clId="{C4719648-9D46-4D50-950D-DD057E1205EC}" dt="2021-10-15T19:42:38.489" v="5444" actId="478"/>
          <ac:spMkLst>
            <pc:docMk/>
            <pc:sldMk cId="1019695240" sldId="300"/>
            <ac:spMk id="17" creationId="{BFF5A02F-FDD7-46D8-B5B0-8AA0EA550C29}"/>
          </ac:spMkLst>
        </pc:spChg>
        <pc:spChg chg="add mod">
          <ac:chgData name="Ap0str0ph3" userId="7d622d77-700b-4d93-9e59-36cebce9946c" providerId="ADAL" clId="{C4719648-9D46-4D50-950D-DD057E1205EC}" dt="2021-10-15T19:44:01.895" v="5562" actId="14100"/>
          <ac:spMkLst>
            <pc:docMk/>
            <pc:sldMk cId="1019695240" sldId="300"/>
            <ac:spMk id="18" creationId="{7BC0FC8A-AD83-42E4-876F-F183554204F8}"/>
          </ac:spMkLst>
        </pc:spChg>
        <pc:picChg chg="mod">
          <ac:chgData name="Ap0str0ph3" userId="7d622d77-700b-4d93-9e59-36cebce9946c" providerId="ADAL" clId="{C4719648-9D46-4D50-950D-DD057E1205EC}" dt="2021-10-15T19:43:58.392" v="5560" actId="1076"/>
          <ac:picMkLst>
            <pc:docMk/>
            <pc:sldMk cId="1019695240" sldId="300"/>
            <ac:picMk id="7" creationId="{A568A23E-2C66-4CF5-84FC-0EF837543CA4}"/>
          </ac:picMkLst>
        </pc:picChg>
        <pc:picChg chg="mod">
          <ac:chgData name="Ap0str0ph3" userId="7d622d77-700b-4d93-9e59-36cebce9946c" providerId="ADAL" clId="{C4719648-9D46-4D50-950D-DD057E1205EC}" dt="2021-10-15T19:43:58.392" v="5560" actId="1076"/>
          <ac:picMkLst>
            <pc:docMk/>
            <pc:sldMk cId="1019695240" sldId="300"/>
            <ac:picMk id="8" creationId="{9C56854C-ED94-4F22-83D6-6A025B61CB1E}"/>
          </ac:picMkLst>
        </pc:picChg>
        <pc:picChg chg="add del mod">
          <ac:chgData name="Ap0str0ph3" userId="7d622d77-700b-4d93-9e59-36cebce9946c" providerId="ADAL" clId="{C4719648-9D46-4D50-950D-DD057E1205EC}" dt="2021-10-15T19:47:49.437" v="5973" actId="1076"/>
          <ac:picMkLst>
            <pc:docMk/>
            <pc:sldMk cId="1019695240" sldId="300"/>
            <ac:picMk id="13" creationId="{7C62414B-C621-46E3-A857-1EF631E6DC11}"/>
          </ac:picMkLst>
        </pc:picChg>
        <pc:picChg chg="add mod">
          <ac:chgData name="Ap0str0ph3" userId="7d622d77-700b-4d93-9e59-36cebce9946c" providerId="ADAL" clId="{C4719648-9D46-4D50-950D-DD057E1205EC}" dt="2021-10-15T19:47:49.437" v="5973" actId="1076"/>
          <ac:picMkLst>
            <pc:docMk/>
            <pc:sldMk cId="1019695240" sldId="300"/>
            <ac:picMk id="19" creationId="{3436C36B-12EB-4D31-A41E-9A547187A183}"/>
          </ac:picMkLst>
        </pc:picChg>
        <pc:picChg chg="add mod">
          <ac:chgData name="Ap0str0ph3" userId="7d622d77-700b-4d93-9e59-36cebce9946c" providerId="ADAL" clId="{C4719648-9D46-4D50-950D-DD057E1205EC}" dt="2021-10-15T19:47:49.437" v="5973" actId="1076"/>
          <ac:picMkLst>
            <pc:docMk/>
            <pc:sldMk cId="1019695240" sldId="300"/>
            <ac:picMk id="20" creationId="{E7E144E3-44EC-4E5D-9B3C-EE32D86D4711}"/>
          </ac:picMkLst>
        </pc:picChg>
        <pc:cxnChg chg="mod">
          <ac:chgData name="Ap0str0ph3" userId="7d622d77-700b-4d93-9e59-36cebce9946c" providerId="ADAL" clId="{C4719648-9D46-4D50-950D-DD057E1205EC}" dt="2021-10-15T19:43:58.392" v="5560" actId="1076"/>
          <ac:cxnSpMkLst>
            <pc:docMk/>
            <pc:sldMk cId="1019695240" sldId="300"/>
            <ac:cxnSpMk id="10" creationId="{F1FF8756-E334-4D7C-A146-7ECDAE3DD51B}"/>
          </ac:cxnSpMkLst>
        </pc:cxnChg>
      </pc:sldChg>
      <pc:sldChg chg="addSp delSp modSp add mod">
        <pc:chgData name="Ap0str0ph3" userId="7d622d77-700b-4d93-9e59-36cebce9946c" providerId="ADAL" clId="{C4719648-9D46-4D50-950D-DD057E1205EC}" dt="2021-10-15T19:49:32.230" v="6135" actId="14100"/>
        <pc:sldMkLst>
          <pc:docMk/>
          <pc:sldMk cId="2862505869" sldId="301"/>
        </pc:sldMkLst>
        <pc:spChg chg="add mod">
          <ac:chgData name="Ap0str0ph3" userId="7d622d77-700b-4d93-9e59-36cebce9946c" providerId="ADAL" clId="{C4719648-9D46-4D50-950D-DD057E1205EC}" dt="2021-10-15T19:49:32.230" v="6135" actId="14100"/>
          <ac:spMkLst>
            <pc:docMk/>
            <pc:sldMk cId="2862505869" sldId="301"/>
            <ac:spMk id="2" creationId="{221AC487-3106-453F-9C07-AAAA78CF628D}"/>
          </ac:spMkLst>
        </pc:spChg>
        <pc:spChg chg="add mod">
          <ac:chgData name="Ap0str0ph3" userId="7d622d77-700b-4d93-9e59-36cebce9946c" providerId="ADAL" clId="{C4719648-9D46-4D50-950D-DD057E1205EC}" dt="2021-10-15T19:46:38.378" v="5924"/>
          <ac:spMkLst>
            <pc:docMk/>
            <pc:sldMk cId="2862505869" sldId="301"/>
            <ac:spMk id="15" creationId="{C051428F-B2DC-4E14-8166-D14DFB772235}"/>
          </ac:spMkLst>
        </pc:spChg>
        <pc:spChg chg="mod">
          <ac:chgData name="Ap0str0ph3" userId="7d622d77-700b-4d93-9e59-36cebce9946c" providerId="ADAL" clId="{C4719648-9D46-4D50-950D-DD057E1205EC}" dt="2021-10-15T19:49:22.390" v="6108" actId="404"/>
          <ac:spMkLst>
            <pc:docMk/>
            <pc:sldMk cId="2862505869" sldId="301"/>
            <ac:spMk id="18" creationId="{7BC0FC8A-AD83-42E4-876F-F183554204F8}"/>
          </ac:spMkLst>
        </pc:spChg>
        <pc:picChg chg="del">
          <ac:chgData name="Ap0str0ph3" userId="7d622d77-700b-4d93-9e59-36cebce9946c" providerId="ADAL" clId="{C4719648-9D46-4D50-950D-DD057E1205EC}" dt="2021-10-15T19:47:37.676" v="5968" actId="478"/>
          <ac:picMkLst>
            <pc:docMk/>
            <pc:sldMk cId="2862505869" sldId="301"/>
            <ac:picMk id="13" creationId="{7C62414B-C621-46E3-A857-1EF631E6DC11}"/>
          </ac:picMkLst>
        </pc:picChg>
        <pc:picChg chg="add mod">
          <ac:chgData name="Ap0str0ph3" userId="7d622d77-700b-4d93-9e59-36cebce9946c" providerId="ADAL" clId="{C4719648-9D46-4D50-950D-DD057E1205EC}" dt="2021-10-15T19:47:54.741" v="5974"/>
          <ac:picMkLst>
            <pc:docMk/>
            <pc:sldMk cId="2862505869" sldId="301"/>
            <ac:picMk id="17" creationId="{6A7AC888-0391-4261-95B8-CFFFDD452717}"/>
          </ac:picMkLst>
        </pc:picChg>
        <pc:picChg chg="add mod">
          <ac:chgData name="Ap0str0ph3" userId="7d622d77-700b-4d93-9e59-36cebce9946c" providerId="ADAL" clId="{C4719648-9D46-4D50-950D-DD057E1205EC}" dt="2021-10-15T19:47:54.741" v="5974"/>
          <ac:picMkLst>
            <pc:docMk/>
            <pc:sldMk cId="2862505869" sldId="301"/>
            <ac:picMk id="19" creationId="{5B1B50D2-3CCC-4FCF-B8DC-5BB89133BC19}"/>
          </ac:picMkLst>
        </pc:picChg>
        <pc:picChg chg="add mod">
          <ac:chgData name="Ap0str0ph3" userId="7d622d77-700b-4d93-9e59-36cebce9946c" providerId="ADAL" clId="{C4719648-9D46-4D50-950D-DD057E1205EC}" dt="2021-10-15T19:47:54.741" v="5974"/>
          <ac:picMkLst>
            <pc:docMk/>
            <pc:sldMk cId="2862505869" sldId="301"/>
            <ac:picMk id="20" creationId="{7D07E804-DDB7-4E71-86F5-520BFF9D5708}"/>
          </ac:picMkLst>
        </pc:picChg>
      </pc:sldChg>
      <pc:sldChg chg="addSp delSp modSp add mod">
        <pc:chgData name="Ap0str0ph3" userId="7d622d77-700b-4d93-9e59-36cebce9946c" providerId="ADAL" clId="{C4719648-9D46-4D50-950D-DD057E1205EC}" dt="2021-10-15T19:49:38.864" v="6138" actId="1076"/>
        <pc:sldMkLst>
          <pc:docMk/>
          <pc:sldMk cId="568782890" sldId="302"/>
        </pc:sldMkLst>
        <pc:spChg chg="del mod">
          <ac:chgData name="Ap0str0ph3" userId="7d622d77-700b-4d93-9e59-36cebce9946c" providerId="ADAL" clId="{C4719648-9D46-4D50-950D-DD057E1205EC}" dt="2021-10-15T19:49:35.751" v="6136" actId="478"/>
          <ac:spMkLst>
            <pc:docMk/>
            <pc:sldMk cId="568782890" sldId="302"/>
            <ac:spMk id="2" creationId="{221AC487-3106-453F-9C07-AAAA78CF628D}"/>
          </ac:spMkLst>
        </pc:spChg>
        <pc:spChg chg="add mod">
          <ac:chgData name="Ap0str0ph3" userId="7d622d77-700b-4d93-9e59-36cebce9946c" providerId="ADAL" clId="{C4719648-9D46-4D50-950D-DD057E1205EC}" dt="2021-10-15T19:48:00.207" v="5977" actId="20577"/>
          <ac:spMkLst>
            <pc:docMk/>
            <pc:sldMk cId="568782890" sldId="302"/>
            <ac:spMk id="11" creationId="{40914B45-30D7-424B-A449-19123A8C9EDF}"/>
          </ac:spMkLst>
        </pc:spChg>
        <pc:spChg chg="mod">
          <ac:chgData name="Ap0str0ph3" userId="7d622d77-700b-4d93-9e59-36cebce9946c" providerId="ADAL" clId="{C4719648-9D46-4D50-950D-DD057E1205EC}" dt="2021-10-15T19:47:28.358" v="5965" actId="404"/>
          <ac:spMkLst>
            <pc:docMk/>
            <pc:sldMk cId="568782890" sldId="302"/>
            <ac:spMk id="18" creationId="{7BC0FC8A-AD83-42E4-876F-F183554204F8}"/>
          </ac:spMkLst>
        </pc:spChg>
        <pc:spChg chg="add mod">
          <ac:chgData name="Ap0str0ph3" userId="7d622d77-700b-4d93-9e59-36cebce9946c" providerId="ADAL" clId="{C4719648-9D46-4D50-950D-DD057E1205EC}" dt="2021-10-15T19:49:38.864" v="6138" actId="1076"/>
          <ac:spMkLst>
            <pc:docMk/>
            <pc:sldMk cId="568782890" sldId="302"/>
            <ac:spMk id="21" creationId="{FBE430DD-CDC4-4963-A179-9794F1150034}"/>
          </ac:spMkLst>
        </pc:spChg>
        <pc:picChg chg="del">
          <ac:chgData name="Ap0str0ph3" userId="7d622d77-700b-4d93-9e59-36cebce9946c" providerId="ADAL" clId="{C4719648-9D46-4D50-950D-DD057E1205EC}" dt="2021-10-15T19:47:57.390" v="5975" actId="478"/>
          <ac:picMkLst>
            <pc:docMk/>
            <pc:sldMk cId="568782890" sldId="302"/>
            <ac:picMk id="13" creationId="{7C62414B-C621-46E3-A857-1EF631E6DC11}"/>
          </ac:picMkLst>
        </pc:picChg>
        <pc:picChg chg="add mod">
          <ac:chgData name="Ap0str0ph3" userId="7d622d77-700b-4d93-9e59-36cebce9946c" providerId="ADAL" clId="{C4719648-9D46-4D50-950D-DD057E1205EC}" dt="2021-10-15T19:47:57.845" v="5976"/>
          <ac:picMkLst>
            <pc:docMk/>
            <pc:sldMk cId="568782890" sldId="302"/>
            <ac:picMk id="17" creationId="{66B1BD38-5F0B-41DA-8080-0BA6351C87C0}"/>
          </ac:picMkLst>
        </pc:picChg>
        <pc:picChg chg="add mod">
          <ac:chgData name="Ap0str0ph3" userId="7d622d77-700b-4d93-9e59-36cebce9946c" providerId="ADAL" clId="{C4719648-9D46-4D50-950D-DD057E1205EC}" dt="2021-10-15T19:47:57.845" v="5976"/>
          <ac:picMkLst>
            <pc:docMk/>
            <pc:sldMk cId="568782890" sldId="302"/>
            <ac:picMk id="19" creationId="{68ED998A-E5D8-4D43-B642-C1EA3DF158F8}"/>
          </ac:picMkLst>
        </pc:picChg>
        <pc:picChg chg="add mod">
          <ac:chgData name="Ap0str0ph3" userId="7d622d77-700b-4d93-9e59-36cebce9946c" providerId="ADAL" clId="{C4719648-9D46-4D50-950D-DD057E1205EC}" dt="2021-10-15T19:47:57.845" v="5976"/>
          <ac:picMkLst>
            <pc:docMk/>
            <pc:sldMk cId="568782890" sldId="302"/>
            <ac:picMk id="20" creationId="{36B8E204-D7D5-4947-9726-054294583F5E}"/>
          </ac:picMkLst>
        </pc:picChg>
      </pc:sldChg>
      <pc:sldChg chg="addSp delSp modSp add mod">
        <pc:chgData name="Ap0str0ph3" userId="7d622d77-700b-4d93-9e59-36cebce9946c" providerId="ADAL" clId="{C4719648-9D46-4D50-950D-DD057E1205EC}" dt="2021-10-15T19:50:17.635" v="6182"/>
        <pc:sldMkLst>
          <pc:docMk/>
          <pc:sldMk cId="2590570985" sldId="303"/>
        </pc:sldMkLst>
        <pc:spChg chg="del">
          <ac:chgData name="Ap0str0ph3" userId="7d622d77-700b-4d93-9e59-36cebce9946c" providerId="ADAL" clId="{C4719648-9D46-4D50-950D-DD057E1205EC}" dt="2021-10-15T19:49:40.767" v="6139" actId="478"/>
          <ac:spMkLst>
            <pc:docMk/>
            <pc:sldMk cId="2590570985" sldId="303"/>
            <ac:spMk id="2" creationId="{221AC487-3106-453F-9C07-AAAA78CF628D}"/>
          </ac:spMkLst>
        </pc:spChg>
        <pc:spChg chg="mod">
          <ac:chgData name="Ap0str0ph3" userId="7d622d77-700b-4d93-9e59-36cebce9946c" providerId="ADAL" clId="{C4719648-9D46-4D50-950D-DD057E1205EC}" dt="2021-10-15T19:48:09.608" v="5999" actId="20577"/>
          <ac:spMkLst>
            <pc:docMk/>
            <pc:sldMk cId="2590570985" sldId="303"/>
            <ac:spMk id="11" creationId="{40914B45-30D7-424B-A449-19123A8C9EDF}"/>
          </ac:spMkLst>
        </pc:spChg>
        <pc:spChg chg="add mod">
          <ac:chgData name="Ap0str0ph3" userId="7d622d77-700b-4d93-9e59-36cebce9946c" providerId="ADAL" clId="{C4719648-9D46-4D50-950D-DD057E1205EC}" dt="2021-10-15T19:50:09.161" v="6181" actId="20577"/>
          <ac:spMkLst>
            <pc:docMk/>
            <pc:sldMk cId="2590570985" sldId="303"/>
            <ac:spMk id="12" creationId="{137A0A8B-508F-4512-B349-B8C044B39127}"/>
          </ac:spMkLst>
        </pc:spChg>
        <pc:spChg chg="add del">
          <ac:chgData name="Ap0str0ph3" userId="7d622d77-700b-4d93-9e59-36cebce9946c" providerId="ADAL" clId="{C4719648-9D46-4D50-950D-DD057E1205EC}" dt="2021-10-15T19:48:33.829" v="6005" actId="478"/>
          <ac:spMkLst>
            <pc:docMk/>
            <pc:sldMk cId="2590570985" sldId="303"/>
            <ac:spMk id="18" creationId="{7BC0FC8A-AD83-42E4-876F-F183554204F8}"/>
          </ac:spMkLst>
        </pc:spChg>
        <pc:spChg chg="add mod">
          <ac:chgData name="Ap0str0ph3" userId="7d622d77-700b-4d93-9e59-36cebce9946c" providerId="ADAL" clId="{C4719648-9D46-4D50-950D-DD057E1205EC}" dt="2021-10-15T19:49:50.198" v="6143" actId="14100"/>
          <ac:spMkLst>
            <pc:docMk/>
            <pc:sldMk cId="2590570985" sldId="303"/>
            <ac:spMk id="21" creationId="{7F304C31-1EDD-4C62-A08C-24CFF19AB19E}"/>
          </ac:spMkLst>
        </pc:spChg>
        <pc:spChg chg="add mod">
          <ac:chgData name="Ap0str0ph3" userId="7d622d77-700b-4d93-9e59-36cebce9946c" providerId="ADAL" clId="{C4719648-9D46-4D50-950D-DD057E1205EC}" dt="2021-10-15T19:50:17.635" v="6182"/>
          <ac:spMkLst>
            <pc:docMk/>
            <pc:sldMk cId="2590570985" sldId="303"/>
            <ac:spMk id="22" creationId="{B5DF3240-3AD9-45B6-9DA9-D6D86D679049}"/>
          </ac:spMkLst>
        </pc:spChg>
        <pc:picChg chg="mod">
          <ac:chgData name="Ap0str0ph3" userId="7d622d77-700b-4d93-9e59-36cebce9946c" providerId="ADAL" clId="{C4719648-9D46-4D50-950D-DD057E1205EC}" dt="2021-10-15T19:48:17.962" v="6001" actId="1076"/>
          <ac:picMkLst>
            <pc:docMk/>
            <pc:sldMk cId="2590570985" sldId="303"/>
            <ac:picMk id="17" creationId="{66B1BD38-5F0B-41DA-8080-0BA6351C87C0}"/>
          </ac:picMkLst>
        </pc:picChg>
        <pc:picChg chg="mod">
          <ac:chgData name="Ap0str0ph3" userId="7d622d77-700b-4d93-9e59-36cebce9946c" providerId="ADAL" clId="{C4719648-9D46-4D50-950D-DD057E1205EC}" dt="2021-10-15T19:48:27.462" v="6003" actId="207"/>
          <ac:picMkLst>
            <pc:docMk/>
            <pc:sldMk cId="2590570985" sldId="303"/>
            <ac:picMk id="19" creationId="{68ED998A-E5D8-4D43-B642-C1EA3DF158F8}"/>
          </ac:picMkLst>
        </pc:picChg>
        <pc:picChg chg="mod">
          <ac:chgData name="Ap0str0ph3" userId="7d622d77-700b-4d93-9e59-36cebce9946c" providerId="ADAL" clId="{C4719648-9D46-4D50-950D-DD057E1205EC}" dt="2021-10-15T19:48:27.462" v="6003" actId="207"/>
          <ac:picMkLst>
            <pc:docMk/>
            <pc:sldMk cId="2590570985" sldId="303"/>
            <ac:picMk id="20" creationId="{36B8E204-D7D5-4947-9726-054294583F5E}"/>
          </ac:picMkLst>
        </pc:picChg>
      </pc:sldChg>
      <pc:sldChg chg="delSp modSp add mod">
        <pc:chgData name="Ap0str0ph3" userId="7d622d77-700b-4d93-9e59-36cebce9946c" providerId="ADAL" clId="{C4719648-9D46-4D50-950D-DD057E1205EC}" dt="2021-10-15T19:50:55.116" v="6195" actId="208"/>
        <pc:sldMkLst>
          <pc:docMk/>
          <pc:sldMk cId="1637815129" sldId="304"/>
        </pc:sldMkLst>
        <pc:spChg chg="mod">
          <ac:chgData name="Ap0str0ph3" userId="7d622d77-700b-4d93-9e59-36cebce9946c" providerId="ADAL" clId="{C4719648-9D46-4D50-950D-DD057E1205EC}" dt="2021-10-15T19:50:41.367" v="6190" actId="14100"/>
          <ac:spMkLst>
            <pc:docMk/>
            <pc:sldMk cId="1637815129" sldId="304"/>
            <ac:spMk id="12" creationId="{137A0A8B-508F-4512-B349-B8C044B39127}"/>
          </ac:spMkLst>
        </pc:spChg>
        <pc:spChg chg="del">
          <ac:chgData name="Ap0str0ph3" userId="7d622d77-700b-4d93-9e59-36cebce9946c" providerId="ADAL" clId="{C4719648-9D46-4D50-950D-DD057E1205EC}" dt="2021-10-15T19:50:26.912" v="6184" actId="478"/>
          <ac:spMkLst>
            <pc:docMk/>
            <pc:sldMk cId="1637815129" sldId="304"/>
            <ac:spMk id="21" creationId="{7F304C31-1EDD-4C62-A08C-24CFF19AB19E}"/>
          </ac:spMkLst>
        </pc:spChg>
        <pc:picChg chg="mod ord">
          <ac:chgData name="Ap0str0ph3" userId="7d622d77-700b-4d93-9e59-36cebce9946c" providerId="ADAL" clId="{C4719648-9D46-4D50-950D-DD057E1205EC}" dt="2021-10-15T19:50:55.116" v="6195" actId="208"/>
          <ac:picMkLst>
            <pc:docMk/>
            <pc:sldMk cId="1637815129" sldId="304"/>
            <ac:picMk id="17" creationId="{66B1BD38-5F0B-41DA-8080-0BA6351C87C0}"/>
          </ac:picMkLst>
        </pc:picChg>
      </pc:sldChg>
      <pc:sldChg chg="modSp add mod">
        <pc:chgData name="Ap0str0ph3" userId="7d622d77-700b-4d93-9e59-36cebce9946c" providerId="ADAL" clId="{C4719648-9D46-4D50-950D-DD057E1205EC}" dt="2021-10-15T19:51:04.231" v="6197" actId="1076"/>
        <pc:sldMkLst>
          <pc:docMk/>
          <pc:sldMk cId="81373654" sldId="305"/>
        </pc:sldMkLst>
        <pc:spChg chg="mod">
          <ac:chgData name="Ap0str0ph3" userId="7d622d77-700b-4d93-9e59-36cebce9946c" providerId="ADAL" clId="{C4719648-9D46-4D50-950D-DD057E1205EC}" dt="2021-10-15T19:51:04.231" v="6197" actId="1076"/>
          <ac:spMkLst>
            <pc:docMk/>
            <pc:sldMk cId="81373654" sldId="305"/>
            <ac:spMk id="12" creationId="{137A0A8B-508F-4512-B349-B8C044B39127}"/>
          </ac:spMkLst>
        </pc:spChg>
        <pc:picChg chg="mod">
          <ac:chgData name="Ap0str0ph3" userId="7d622d77-700b-4d93-9e59-36cebce9946c" providerId="ADAL" clId="{C4719648-9D46-4D50-950D-DD057E1205EC}" dt="2021-10-15T19:51:04.231" v="6197" actId="1076"/>
          <ac:picMkLst>
            <pc:docMk/>
            <pc:sldMk cId="81373654" sldId="305"/>
            <ac:picMk id="17" creationId="{66B1BD38-5F0B-41DA-8080-0BA6351C87C0}"/>
          </ac:picMkLst>
        </pc:picChg>
      </pc:sldChg>
      <pc:sldChg chg="addSp delSp modSp add mod">
        <pc:chgData name="Ap0str0ph3" userId="7d622d77-700b-4d93-9e59-36cebce9946c" providerId="ADAL" clId="{C4719648-9D46-4D50-950D-DD057E1205EC}" dt="2021-10-15T19:55:12.245" v="6231" actId="14100"/>
        <pc:sldMkLst>
          <pc:docMk/>
          <pc:sldMk cId="3737246736" sldId="306"/>
        </pc:sldMkLst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9" creationId="{D3BDE28B-7F6B-4E4B-929B-06943C0F5549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1" creationId="{40914B45-30D7-424B-A449-19123A8C9EDF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2" creationId="{137A0A8B-508F-4512-B349-B8C044B39127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4" creationId="{7949FAFB-BA87-4875-9697-66DB0DF1B80F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5" creationId="{C051428F-B2DC-4E14-8166-D14DFB772235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6" creationId="{E23754C4-6E1A-44E8-A77D-F4CF549A11D5}"/>
          </ac:spMkLst>
        </pc:spChg>
        <pc:spChg chg="del mod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18" creationId="{7BC0FC8A-AD83-42E4-876F-F183554204F8}"/>
          </ac:spMkLst>
        </pc:spChg>
        <pc:spChg chg="del">
          <ac:chgData name="Ap0str0ph3" userId="7d622d77-700b-4d93-9e59-36cebce9946c" providerId="ADAL" clId="{C4719648-9D46-4D50-950D-DD057E1205EC}" dt="2021-10-15T19:51:41.083" v="6214" actId="478"/>
          <ac:spMkLst>
            <pc:docMk/>
            <pc:sldMk cId="3737246736" sldId="306"/>
            <ac:spMk id="22" creationId="{B5DF3240-3AD9-45B6-9DA9-D6D86D679049}"/>
          </ac:spMkLst>
        </pc:spChg>
        <pc:spChg chg="add mod">
          <ac:chgData name="Ap0str0ph3" userId="7d622d77-700b-4d93-9e59-36cebce9946c" providerId="ADAL" clId="{C4719648-9D46-4D50-950D-DD057E1205EC}" dt="2021-10-15T19:55:12.245" v="6231" actId="14100"/>
          <ac:spMkLst>
            <pc:docMk/>
            <pc:sldMk cId="3737246736" sldId="306"/>
            <ac:spMk id="24" creationId="{77D89AC1-0533-47BC-BC52-D0CA6E970796}"/>
          </ac:spMkLst>
        </pc:spChg>
        <pc:picChg chg="del">
          <ac:chgData name="Ap0str0ph3" userId="7d622d77-700b-4d93-9e59-36cebce9946c" providerId="ADAL" clId="{C4719648-9D46-4D50-950D-DD057E1205EC}" dt="2021-10-15T19:51:41.083" v="6214" actId="478"/>
          <ac:picMkLst>
            <pc:docMk/>
            <pc:sldMk cId="3737246736" sldId="306"/>
            <ac:picMk id="7" creationId="{A568A23E-2C66-4CF5-84FC-0EF837543CA4}"/>
          </ac:picMkLst>
        </pc:picChg>
        <pc:picChg chg="del">
          <ac:chgData name="Ap0str0ph3" userId="7d622d77-700b-4d93-9e59-36cebce9946c" providerId="ADAL" clId="{C4719648-9D46-4D50-950D-DD057E1205EC}" dt="2021-10-15T19:51:41.083" v="6214" actId="478"/>
          <ac:picMkLst>
            <pc:docMk/>
            <pc:sldMk cId="3737246736" sldId="306"/>
            <ac:picMk id="8" creationId="{9C56854C-ED94-4F22-83D6-6A025B61CB1E}"/>
          </ac:picMkLst>
        </pc:picChg>
        <pc:picChg chg="del mod">
          <ac:chgData name="Ap0str0ph3" userId="7d622d77-700b-4d93-9e59-36cebce9946c" providerId="ADAL" clId="{C4719648-9D46-4D50-950D-DD057E1205EC}" dt="2021-10-15T19:51:41.083" v="6214" actId="478"/>
          <ac:picMkLst>
            <pc:docMk/>
            <pc:sldMk cId="3737246736" sldId="306"/>
            <ac:picMk id="17" creationId="{66B1BD38-5F0B-41DA-8080-0BA6351C87C0}"/>
          </ac:picMkLst>
        </pc:picChg>
        <pc:picChg chg="del">
          <ac:chgData name="Ap0str0ph3" userId="7d622d77-700b-4d93-9e59-36cebce9946c" providerId="ADAL" clId="{C4719648-9D46-4D50-950D-DD057E1205EC}" dt="2021-10-15T19:51:41.083" v="6214" actId="478"/>
          <ac:picMkLst>
            <pc:docMk/>
            <pc:sldMk cId="3737246736" sldId="306"/>
            <ac:picMk id="19" creationId="{68ED998A-E5D8-4D43-B642-C1EA3DF158F8}"/>
          </ac:picMkLst>
        </pc:picChg>
        <pc:picChg chg="del">
          <ac:chgData name="Ap0str0ph3" userId="7d622d77-700b-4d93-9e59-36cebce9946c" providerId="ADAL" clId="{C4719648-9D46-4D50-950D-DD057E1205EC}" dt="2021-10-15T19:51:41.083" v="6214" actId="478"/>
          <ac:picMkLst>
            <pc:docMk/>
            <pc:sldMk cId="3737246736" sldId="306"/>
            <ac:picMk id="20" creationId="{36B8E204-D7D5-4947-9726-054294583F5E}"/>
          </ac:picMkLst>
        </pc:picChg>
        <pc:picChg chg="add mod">
          <ac:chgData name="Ap0str0ph3" userId="7d622d77-700b-4d93-9e59-36cebce9946c" providerId="ADAL" clId="{C4719648-9D46-4D50-950D-DD057E1205EC}" dt="2021-10-15T19:51:55.859" v="6220" actId="1076"/>
          <ac:picMkLst>
            <pc:docMk/>
            <pc:sldMk cId="3737246736" sldId="306"/>
            <ac:picMk id="21" creationId="{5C27DC6F-9920-42E3-A309-654AE895F7F4}"/>
          </ac:picMkLst>
        </pc:picChg>
        <pc:picChg chg="add mod">
          <ac:chgData name="Ap0str0ph3" userId="7d622d77-700b-4d93-9e59-36cebce9946c" providerId="ADAL" clId="{C4719648-9D46-4D50-950D-DD057E1205EC}" dt="2021-10-15T19:51:55.859" v="6220" actId="1076"/>
          <ac:picMkLst>
            <pc:docMk/>
            <pc:sldMk cId="3737246736" sldId="306"/>
            <ac:picMk id="23" creationId="{37628009-DCD8-4293-B398-B6F93448493F}"/>
          </ac:picMkLst>
        </pc:picChg>
        <pc:cxnChg chg="del mod">
          <ac:chgData name="Ap0str0ph3" userId="7d622d77-700b-4d93-9e59-36cebce9946c" providerId="ADAL" clId="{C4719648-9D46-4D50-950D-DD057E1205EC}" dt="2021-10-15T19:51:41.083" v="6214" actId="478"/>
          <ac:cxnSpMkLst>
            <pc:docMk/>
            <pc:sldMk cId="3737246736" sldId="306"/>
            <ac:cxnSpMk id="10" creationId="{F1FF8756-E334-4D7C-A146-7ECDAE3DD51B}"/>
          </ac:cxnSpMkLst>
        </pc:cxnChg>
      </pc:sldChg>
      <pc:sldChg chg="add">
        <pc:chgData name="Ap0str0ph3" userId="7d622d77-700b-4d93-9e59-36cebce9946c" providerId="ADAL" clId="{C4719648-9D46-4D50-950D-DD057E1205EC}" dt="2021-10-15T19:51:33.013" v="6213"/>
        <pc:sldMkLst>
          <pc:docMk/>
          <pc:sldMk cId="5603731" sldId="307"/>
        </pc:sldMkLst>
      </pc:sldChg>
      <pc:sldChg chg="addSp delSp modSp new del mod">
        <pc:chgData name="Ap0str0ph3" userId="7d622d77-700b-4d93-9e59-36cebce9946c" providerId="ADAL" clId="{C4719648-9D46-4D50-950D-DD057E1205EC}" dt="2021-10-16T02:31:14.572" v="8689" actId="47"/>
        <pc:sldMkLst>
          <pc:docMk/>
          <pc:sldMk cId="1580130341" sldId="308"/>
        </pc:sldMkLst>
        <pc:spChg chg="del">
          <ac:chgData name="Ap0str0ph3" userId="7d622d77-700b-4d93-9e59-36cebce9946c" providerId="ADAL" clId="{C4719648-9D46-4D50-950D-DD057E1205EC}" dt="2021-10-15T20:08:37.529" v="7563" actId="478"/>
          <ac:spMkLst>
            <pc:docMk/>
            <pc:sldMk cId="1580130341" sldId="308"/>
            <ac:spMk id="2" creationId="{B0B3AD07-F847-4544-9CF8-48C83B578102}"/>
          </ac:spMkLst>
        </pc:spChg>
        <pc:spChg chg="mod">
          <ac:chgData name="Ap0str0ph3" userId="7d622d77-700b-4d93-9e59-36cebce9946c" providerId="ADAL" clId="{C4719648-9D46-4D50-950D-DD057E1205EC}" dt="2021-10-15T20:08:35.920" v="7562" actId="20577"/>
          <ac:spMkLst>
            <pc:docMk/>
            <pc:sldMk cId="1580130341" sldId="308"/>
            <ac:spMk id="3" creationId="{C458462C-91B8-4EC5-88D1-6719D099873B}"/>
          </ac:spMkLst>
        </pc:spChg>
        <pc:spChg chg="mod">
          <ac:chgData name="Ap0str0ph3" userId="7d622d77-700b-4d93-9e59-36cebce9946c" providerId="ADAL" clId="{C4719648-9D46-4D50-950D-DD057E1205EC}" dt="2021-10-15T20:12:33.902" v="7736"/>
          <ac:spMkLst>
            <pc:docMk/>
            <pc:sldMk cId="1580130341" sldId="308"/>
            <ac:spMk id="6" creationId="{BBDE3B8A-DF3C-4216-A366-5B1C68308841}"/>
          </ac:spMkLst>
        </pc:spChg>
        <pc:spChg chg="add del mod">
          <ac:chgData name="Ap0str0ph3" userId="7d622d77-700b-4d93-9e59-36cebce9946c" providerId="ADAL" clId="{C4719648-9D46-4D50-950D-DD057E1205EC}" dt="2021-10-15T20:08:54.881" v="7572"/>
          <ac:spMkLst>
            <pc:docMk/>
            <pc:sldMk cId="1580130341" sldId="308"/>
            <ac:spMk id="8" creationId="{F0CB7509-E9EB-4700-8F87-A2CADAC335E6}"/>
          </ac:spMkLst>
        </pc:spChg>
        <pc:spChg chg="add del">
          <ac:chgData name="Ap0str0ph3" userId="7d622d77-700b-4d93-9e59-36cebce9946c" providerId="ADAL" clId="{C4719648-9D46-4D50-950D-DD057E1205EC}" dt="2021-10-15T20:08:57.388" v="7574"/>
          <ac:spMkLst>
            <pc:docMk/>
            <pc:sldMk cId="1580130341" sldId="308"/>
            <ac:spMk id="9" creationId="{0B7E4239-D7E4-428E-AD9D-E5E024C5401D}"/>
          </ac:spMkLst>
        </pc:spChg>
        <pc:spChg chg="add mod">
          <ac:chgData name="Ap0str0ph3" userId="7d622d77-700b-4d93-9e59-36cebce9946c" providerId="ADAL" clId="{C4719648-9D46-4D50-950D-DD057E1205EC}" dt="2021-10-15T20:16:21.287" v="7876" actId="20577"/>
          <ac:spMkLst>
            <pc:docMk/>
            <pc:sldMk cId="1580130341" sldId="308"/>
            <ac:spMk id="11" creationId="{7A471046-C332-4314-BD60-293858DE667F}"/>
          </ac:spMkLst>
        </pc:spChg>
        <pc:picChg chg="add mod">
          <ac:chgData name="Ap0str0ph3" userId="7d622d77-700b-4d93-9e59-36cebce9946c" providerId="ADAL" clId="{C4719648-9D46-4D50-950D-DD057E1205EC}" dt="2021-10-15T20:09:57.829" v="7609" actId="1076"/>
          <ac:picMkLst>
            <pc:docMk/>
            <pc:sldMk cId="1580130341" sldId="308"/>
            <ac:picMk id="7" creationId="{65620A6C-9733-41CE-A201-02B6CA4DCAEB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5T20:15:32.133" v="7849" actId="1076"/>
        <pc:sldMkLst>
          <pc:docMk/>
          <pc:sldMk cId="3511481085" sldId="309"/>
        </pc:sldMkLst>
        <pc:spChg chg="del">
          <ac:chgData name="Ap0str0ph3" userId="7d622d77-700b-4d93-9e59-36cebce9946c" providerId="ADAL" clId="{C4719648-9D46-4D50-950D-DD057E1205EC}" dt="2021-10-15T20:15:21.532" v="7844" actId="478"/>
          <ac:spMkLst>
            <pc:docMk/>
            <pc:sldMk cId="3511481085" sldId="309"/>
            <ac:spMk id="2" creationId="{1AB95A60-C5E6-4930-A130-4685D70E9C68}"/>
          </ac:spMkLst>
        </pc:spChg>
        <pc:spChg chg="mod">
          <ac:chgData name="Ap0str0ph3" userId="7d622d77-700b-4d93-9e59-36cebce9946c" providerId="ADAL" clId="{C4719648-9D46-4D50-950D-DD057E1205EC}" dt="2021-10-15T20:15:19.777" v="7843" actId="20577"/>
          <ac:spMkLst>
            <pc:docMk/>
            <pc:sldMk cId="3511481085" sldId="309"/>
            <ac:spMk id="3" creationId="{D74BE024-AC85-412D-845D-6D06D6F0FF7C}"/>
          </ac:spMkLst>
        </pc:spChg>
        <pc:spChg chg="mod">
          <ac:chgData name="Ap0str0ph3" userId="7d622d77-700b-4d93-9e59-36cebce9946c" providerId="ADAL" clId="{C4719648-9D46-4D50-950D-DD057E1205EC}" dt="2021-10-15T20:15:27.327" v="7848" actId="20577"/>
          <ac:spMkLst>
            <pc:docMk/>
            <pc:sldMk cId="3511481085" sldId="309"/>
            <ac:spMk id="6" creationId="{FB4D4BF0-A2AF-4C54-ACDC-5AF5C674043A}"/>
          </ac:spMkLst>
        </pc:spChg>
        <pc:picChg chg="add mod">
          <ac:chgData name="Ap0str0ph3" userId="7d622d77-700b-4d93-9e59-36cebce9946c" providerId="ADAL" clId="{C4719648-9D46-4D50-950D-DD057E1205EC}" dt="2021-10-15T20:15:32.133" v="7849" actId="1076"/>
          <ac:picMkLst>
            <pc:docMk/>
            <pc:sldMk cId="3511481085" sldId="309"/>
            <ac:picMk id="8" creationId="{E87A7810-82D4-4C99-A3C6-20948B3136B1}"/>
          </ac:picMkLst>
        </pc:picChg>
      </pc:sldChg>
      <pc:sldChg chg="addSp delSp modSp new del mod modClrScheme chgLayout">
        <pc:chgData name="Ap0str0ph3" userId="7d622d77-700b-4d93-9e59-36cebce9946c" providerId="ADAL" clId="{C4719648-9D46-4D50-950D-DD057E1205EC}" dt="2021-10-15T20:15:12.010" v="7810" actId="47"/>
        <pc:sldMkLst>
          <pc:docMk/>
          <pc:sldMk cId="4025182755" sldId="309"/>
        </pc:sldMkLst>
        <pc:spChg chg="del">
          <ac:chgData name="Ap0str0ph3" userId="7d622d77-700b-4d93-9e59-36cebce9946c" providerId="ADAL" clId="{C4719648-9D46-4D50-950D-DD057E1205EC}" dt="2021-10-15T20:13:13.422" v="7772" actId="478"/>
          <ac:spMkLst>
            <pc:docMk/>
            <pc:sldMk cId="4025182755" sldId="309"/>
            <ac:spMk id="2" creationId="{729FDFAC-DACD-4BA1-A413-391D94691672}"/>
          </ac:spMkLst>
        </pc:spChg>
        <pc:spChg chg="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3" creationId="{67FECDDC-9565-4260-B564-274BA08A4D21}"/>
          </ac:spMkLst>
        </pc:spChg>
        <pc:spChg chg="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4" creationId="{A08E3FE1-E22C-4F3A-A5ED-F809E004E0AF}"/>
          </ac:spMkLst>
        </pc:spChg>
        <pc:spChg chg="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5" creationId="{D8E4EC92-4695-4523-8473-7B76BA331444}"/>
          </ac:spMkLst>
        </pc:spChg>
        <pc:spChg chg="add del 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6" creationId="{3808B519-5C60-48B1-BB55-C700F490A2CF}"/>
          </ac:spMkLst>
        </pc:spChg>
        <pc:spChg chg="add del">
          <ac:chgData name="Ap0str0ph3" userId="7d622d77-700b-4d93-9e59-36cebce9946c" providerId="ADAL" clId="{C4719648-9D46-4D50-950D-DD057E1205EC}" dt="2021-10-15T20:13:19.270" v="7774" actId="22"/>
          <ac:spMkLst>
            <pc:docMk/>
            <pc:sldMk cId="4025182755" sldId="309"/>
            <ac:spMk id="8" creationId="{13ADA42A-E252-4648-A89F-492656E40F4D}"/>
          </ac:spMkLst>
        </pc:spChg>
        <pc:spChg chg="add del">
          <ac:chgData name="Ap0str0ph3" userId="7d622d77-700b-4d93-9e59-36cebce9946c" providerId="ADAL" clId="{C4719648-9D46-4D50-950D-DD057E1205EC}" dt="2021-10-15T20:13:38.196" v="7783" actId="22"/>
          <ac:spMkLst>
            <pc:docMk/>
            <pc:sldMk cId="4025182755" sldId="309"/>
            <ac:spMk id="13" creationId="{FFBA9949-83CC-44EE-812A-B17AC1ACF725}"/>
          </ac:spMkLst>
        </pc:spChg>
        <pc:spChg chg="add 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21" creationId="{60B461DD-EF3E-44B5-8D2F-ECF7122C6566}"/>
          </ac:spMkLst>
        </pc:spChg>
        <pc:spChg chg="add 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23" creationId="{6C9F882E-2286-4E49-A8E0-1C23455B47FB}"/>
          </ac:spMkLst>
        </pc:spChg>
        <pc:spChg chg="add mod">
          <ac:chgData name="Ap0str0ph3" userId="7d622d77-700b-4d93-9e59-36cebce9946c" providerId="ADAL" clId="{C4719648-9D46-4D50-950D-DD057E1205EC}" dt="2021-10-15T20:15:06.586" v="7806" actId="26606"/>
          <ac:spMkLst>
            <pc:docMk/>
            <pc:sldMk cId="4025182755" sldId="309"/>
            <ac:spMk id="25" creationId="{2156EA78-CB48-400D-A3DC-56B36E50D878}"/>
          </ac:spMkLst>
        </pc:spChg>
        <pc:graphicFrameChg chg="add del mod">
          <ac:chgData name="Ap0str0ph3" userId="7d622d77-700b-4d93-9e59-36cebce9946c" providerId="ADAL" clId="{C4719648-9D46-4D50-950D-DD057E1205EC}" dt="2021-10-15T20:13:31.138" v="7779"/>
          <ac:graphicFrameMkLst>
            <pc:docMk/>
            <pc:sldMk cId="4025182755" sldId="309"/>
            <ac:graphicFrameMk id="11" creationId="{C330994A-0745-4233-A660-12746E4DB155}"/>
          </ac:graphicFrameMkLst>
        </pc:graphicFrameChg>
        <pc:graphicFrameChg chg="add del mod modGraphic">
          <ac:chgData name="Ap0str0ph3" userId="7d622d77-700b-4d93-9e59-36cebce9946c" providerId="ADAL" clId="{C4719648-9D46-4D50-950D-DD057E1205EC}" dt="2021-10-15T20:14:52.038" v="7802" actId="478"/>
          <ac:graphicFrameMkLst>
            <pc:docMk/>
            <pc:sldMk cId="4025182755" sldId="309"/>
            <ac:graphicFrameMk id="14" creationId="{A60B2907-39A1-4AA6-8B51-744BDCEA7B2A}"/>
          </ac:graphicFrameMkLst>
        </pc:graphicFrameChg>
        <pc:picChg chg="add del mod">
          <ac:chgData name="Ap0str0ph3" userId="7d622d77-700b-4d93-9e59-36cebce9946c" providerId="ADAL" clId="{C4719648-9D46-4D50-950D-DD057E1205EC}" dt="2021-10-15T20:13:24.525" v="7777" actId="478"/>
          <ac:picMkLst>
            <pc:docMk/>
            <pc:sldMk cId="4025182755" sldId="309"/>
            <ac:picMk id="10" creationId="{13EE14F9-07A7-42CE-B923-6B4FA6E5F7A7}"/>
          </ac:picMkLst>
        </pc:picChg>
        <pc:picChg chg="add del mod ord">
          <ac:chgData name="Ap0str0ph3" userId="7d622d77-700b-4d93-9e59-36cebce9946c" providerId="ADAL" clId="{C4719648-9D46-4D50-950D-DD057E1205EC}" dt="2021-10-15T20:15:09.624" v="7809" actId="22"/>
          <ac:picMkLst>
            <pc:docMk/>
            <pc:sldMk cId="4025182755" sldId="309"/>
            <ac:picMk id="16" creationId="{00898468-16CC-4713-AD11-21A8FAC458A7}"/>
          </ac:picMkLst>
        </pc:picChg>
      </pc:sldChg>
      <pc:sldChg chg="addSp delSp modSp add mod modAnim">
        <pc:chgData name="Ap0str0ph3" userId="7d622d77-700b-4d93-9e59-36cebce9946c" providerId="ADAL" clId="{C4719648-9D46-4D50-950D-DD057E1205EC}" dt="2021-10-16T05:56:23.429" v="12979"/>
        <pc:sldMkLst>
          <pc:docMk/>
          <pc:sldMk cId="16226820" sldId="310"/>
        </pc:sldMkLst>
        <pc:spChg chg="mod">
          <ac:chgData name="Ap0str0ph3" userId="7d622d77-700b-4d93-9e59-36cebce9946c" providerId="ADAL" clId="{C4719648-9D46-4D50-950D-DD057E1205EC}" dt="2021-10-15T20:19:00.174" v="8040" actId="14100"/>
          <ac:spMkLst>
            <pc:docMk/>
            <pc:sldMk cId="16226820" sldId="310"/>
            <ac:spMk id="2" creationId="{8AADA51B-AA5A-405A-8366-68DBB82FEE48}"/>
          </ac:spMkLst>
        </pc:spChg>
        <pc:spChg chg="mod">
          <ac:chgData name="Ap0str0ph3" userId="7d622d77-700b-4d93-9e59-36cebce9946c" providerId="ADAL" clId="{C4719648-9D46-4D50-950D-DD057E1205EC}" dt="2021-10-15T20:18:17" v="7917" actId="20577"/>
          <ac:spMkLst>
            <pc:docMk/>
            <pc:sldMk cId="16226820" sldId="310"/>
            <ac:spMk id="3" creationId="{DD7CEDD3-BE26-4153-A46D-146A28D0D0D1}"/>
          </ac:spMkLst>
        </pc:spChg>
        <pc:spChg chg="mod">
          <ac:chgData name="Ap0str0ph3" userId="7d622d77-700b-4d93-9e59-36cebce9946c" providerId="ADAL" clId="{C4719648-9D46-4D50-950D-DD057E1205EC}" dt="2021-10-16T04:39:23.863" v="12625" actId="2711"/>
          <ac:spMkLst>
            <pc:docMk/>
            <pc:sldMk cId="16226820" sldId="310"/>
            <ac:spMk id="9" creationId="{E1E6D936-5BF1-424D-B6C6-387F06BB750E}"/>
          </ac:spMkLst>
        </pc:spChg>
        <pc:spChg chg="mod">
          <ac:chgData name="Ap0str0ph3" userId="7d622d77-700b-4d93-9e59-36cebce9946c" providerId="ADAL" clId="{C4719648-9D46-4D50-950D-DD057E1205EC}" dt="2021-10-16T04:39:33.210" v="12626" actId="2711"/>
          <ac:spMkLst>
            <pc:docMk/>
            <pc:sldMk cId="16226820" sldId="310"/>
            <ac:spMk id="10" creationId="{C0648F43-C627-4A1C-B469-E1D898AB3DB8}"/>
          </ac:spMkLst>
        </pc:spChg>
        <pc:picChg chg="add del mod">
          <ac:chgData name="Ap0str0ph3" userId="7d622d77-700b-4d93-9e59-36cebce9946c" providerId="ADAL" clId="{C4719648-9D46-4D50-950D-DD057E1205EC}" dt="2021-10-16T05:49:42.140" v="12917" actId="21"/>
          <ac:picMkLst>
            <pc:docMk/>
            <pc:sldMk cId="16226820" sldId="310"/>
            <ac:picMk id="8" creationId="{12B86E97-B69A-4777-B665-1FBDD0920AF3}"/>
          </ac:picMkLst>
        </pc:picChg>
      </pc:sldChg>
      <pc:sldChg chg="addSp delSp modSp add mod modAnim">
        <pc:chgData name="Ap0str0ph3" userId="7d622d77-700b-4d93-9e59-36cebce9946c" providerId="ADAL" clId="{C4719648-9D46-4D50-950D-DD057E1205EC}" dt="2021-10-16T05:56:10.415" v="12975"/>
        <pc:sldMkLst>
          <pc:docMk/>
          <pc:sldMk cId="1737703116" sldId="311"/>
        </pc:sldMkLst>
        <pc:spChg chg="mod">
          <ac:chgData name="Ap0str0ph3" userId="7d622d77-700b-4d93-9e59-36cebce9946c" providerId="ADAL" clId="{C4719648-9D46-4D50-950D-DD057E1205EC}" dt="2021-10-16T02:31:56.366" v="8712" actId="20577"/>
          <ac:spMkLst>
            <pc:docMk/>
            <pc:sldMk cId="1737703116" sldId="311"/>
            <ac:spMk id="3" creationId="{C458462C-91B8-4EC5-88D1-6719D099873B}"/>
          </ac:spMkLst>
        </pc:spChg>
        <pc:spChg chg="add mod">
          <ac:chgData name="Ap0str0ph3" userId="7d622d77-700b-4d93-9e59-36cebce9946c" providerId="ADAL" clId="{C4719648-9D46-4D50-950D-DD057E1205EC}" dt="2021-10-16T02:29:13.302" v="8676" actId="20577"/>
          <ac:spMkLst>
            <pc:docMk/>
            <pc:sldMk cId="1737703116" sldId="311"/>
            <ac:spMk id="10" creationId="{79BE1BD6-898E-4F5A-83AE-6DCC8A3B03E5}"/>
          </ac:spMkLst>
        </pc:spChg>
        <pc:spChg chg="mod">
          <ac:chgData name="Ap0str0ph3" userId="7d622d77-700b-4d93-9e59-36cebce9946c" providerId="ADAL" clId="{C4719648-9D46-4D50-950D-DD057E1205EC}" dt="2021-10-16T04:39:09.011" v="12623" actId="14100"/>
          <ac:spMkLst>
            <pc:docMk/>
            <pc:sldMk cId="1737703116" sldId="311"/>
            <ac:spMk id="11" creationId="{7A471046-C332-4314-BD60-293858DE667F}"/>
          </ac:spMkLst>
        </pc:spChg>
        <pc:picChg chg="add mod">
          <ac:chgData name="Ap0str0ph3" userId="7d622d77-700b-4d93-9e59-36cebce9946c" providerId="ADAL" clId="{C4719648-9D46-4D50-950D-DD057E1205EC}" dt="2021-10-16T04:39:11.039" v="12624" actId="1076"/>
          <ac:picMkLst>
            <pc:docMk/>
            <pc:sldMk cId="1737703116" sldId="311"/>
            <ac:picMk id="2" creationId="{46595115-C4F8-4089-858B-7740D4DFE0EB}"/>
          </ac:picMkLst>
        </pc:picChg>
        <pc:picChg chg="del mod">
          <ac:chgData name="Ap0str0ph3" userId="7d622d77-700b-4d93-9e59-36cebce9946c" providerId="ADAL" clId="{C4719648-9D46-4D50-950D-DD057E1205EC}" dt="2021-10-16T02:31:16.334" v="8690" actId="478"/>
          <ac:picMkLst>
            <pc:docMk/>
            <pc:sldMk cId="1737703116" sldId="311"/>
            <ac:picMk id="7" creationId="{65620A6C-9733-41CE-A201-02B6CA4DCAEB}"/>
          </ac:picMkLst>
        </pc:picChg>
        <pc:picChg chg="add del">
          <ac:chgData name="Ap0str0ph3" userId="7d622d77-700b-4d93-9e59-36cebce9946c" providerId="ADAL" clId="{C4719648-9D46-4D50-950D-DD057E1205EC}" dt="2021-10-16T02:28:39.618" v="8655"/>
          <ac:picMkLst>
            <pc:docMk/>
            <pc:sldMk cId="1737703116" sldId="311"/>
            <ac:picMk id="1026" creationId="{1B709B8C-9D87-4811-B321-97B7BFE1D64A}"/>
          </ac:picMkLst>
        </pc:picChg>
      </pc:sldChg>
      <pc:sldChg chg="addSp delSp modSp new mod modAnim modNotesTx">
        <pc:chgData name="Ap0str0ph3" userId="7d622d77-700b-4d93-9e59-36cebce9946c" providerId="ADAL" clId="{C4719648-9D46-4D50-950D-DD057E1205EC}" dt="2021-10-16T05:57:22.591" v="12995" actId="1035"/>
        <pc:sldMkLst>
          <pc:docMk/>
          <pc:sldMk cId="3083817535" sldId="312"/>
        </pc:sldMkLst>
        <pc:spChg chg="mod">
          <ac:chgData name="Ap0str0ph3" userId="7d622d77-700b-4d93-9e59-36cebce9946c" providerId="ADAL" clId="{C4719648-9D46-4D50-950D-DD057E1205EC}" dt="2021-10-16T05:57:22.591" v="12995" actId="1035"/>
          <ac:spMkLst>
            <pc:docMk/>
            <pc:sldMk cId="3083817535" sldId="312"/>
            <ac:spMk id="2" creationId="{49CDB951-016A-4A5E-B233-375CD11E2051}"/>
          </ac:spMkLst>
        </pc:spChg>
        <pc:spChg chg="mod">
          <ac:chgData name="Ap0str0ph3" userId="7d622d77-700b-4d93-9e59-36cebce9946c" providerId="ADAL" clId="{C4719648-9D46-4D50-950D-DD057E1205EC}" dt="2021-10-16T02:32:41.803" v="8752" actId="20577"/>
          <ac:spMkLst>
            <pc:docMk/>
            <pc:sldMk cId="3083817535" sldId="312"/>
            <ac:spMk id="3" creationId="{EC7723EE-F58B-4DFE-921B-4736B2360893}"/>
          </ac:spMkLst>
        </pc:spChg>
        <pc:spChg chg="mod">
          <ac:chgData name="Ap0str0ph3" userId="7d622d77-700b-4d93-9e59-36cebce9946c" providerId="ADAL" clId="{C4719648-9D46-4D50-950D-DD057E1205EC}" dt="2021-10-16T02:34:38.009" v="9029" actId="20577"/>
          <ac:spMkLst>
            <pc:docMk/>
            <pc:sldMk cId="3083817535" sldId="312"/>
            <ac:spMk id="6" creationId="{734C624B-01BC-4AB3-A441-7FDFCAF4A4DE}"/>
          </ac:spMkLst>
        </pc:spChg>
        <pc:spChg chg="add mod">
          <ac:chgData name="Ap0str0ph3" userId="7d622d77-700b-4d93-9e59-36cebce9946c" providerId="ADAL" clId="{C4719648-9D46-4D50-950D-DD057E1205EC}" dt="2021-10-16T02:44:14.999" v="9779" actId="1076"/>
          <ac:spMkLst>
            <pc:docMk/>
            <pc:sldMk cId="3083817535" sldId="312"/>
            <ac:spMk id="8" creationId="{ED4CEB73-03AB-4D31-93DF-E58073339111}"/>
          </ac:spMkLst>
        </pc:spChg>
        <pc:spChg chg="add mod">
          <ac:chgData name="Ap0str0ph3" userId="7d622d77-700b-4d93-9e59-36cebce9946c" providerId="ADAL" clId="{C4719648-9D46-4D50-950D-DD057E1205EC}" dt="2021-10-16T02:44:38.170" v="9804" actId="20577"/>
          <ac:spMkLst>
            <pc:docMk/>
            <pc:sldMk cId="3083817535" sldId="312"/>
            <ac:spMk id="11" creationId="{3D9B9E0A-E7DF-49A6-80B7-4C93F0359BAC}"/>
          </ac:spMkLst>
        </pc:spChg>
        <pc:picChg chg="add mod">
          <ac:chgData name="Ap0str0ph3" userId="7d622d77-700b-4d93-9e59-36cebce9946c" providerId="ADAL" clId="{C4719648-9D46-4D50-950D-DD057E1205EC}" dt="2021-10-16T02:44:11.024" v="9777" actId="1076"/>
          <ac:picMkLst>
            <pc:docMk/>
            <pc:sldMk cId="3083817535" sldId="312"/>
            <ac:picMk id="7" creationId="{44B9FF54-AD05-42D6-A39B-534A9A9BB06B}"/>
          </ac:picMkLst>
        </pc:picChg>
        <pc:picChg chg="add mod">
          <ac:chgData name="Ap0str0ph3" userId="7d622d77-700b-4d93-9e59-36cebce9946c" providerId="ADAL" clId="{C4719648-9D46-4D50-950D-DD057E1205EC}" dt="2021-10-16T02:34:28.820" v="9027" actId="1076"/>
          <ac:picMkLst>
            <pc:docMk/>
            <pc:sldMk cId="3083817535" sldId="312"/>
            <ac:picMk id="3074" creationId="{120AE0C7-ED8C-4A70-8A36-3095006CF30B}"/>
          </ac:picMkLst>
        </pc:picChg>
        <pc:picChg chg="add del">
          <ac:chgData name="Ap0str0ph3" userId="7d622d77-700b-4d93-9e59-36cebce9946c" providerId="ADAL" clId="{C4719648-9D46-4D50-950D-DD057E1205EC}" dt="2021-10-16T02:41:15.557" v="9451"/>
          <ac:picMkLst>
            <pc:docMk/>
            <pc:sldMk cId="3083817535" sldId="312"/>
            <ac:picMk id="3076" creationId="{9B443D4E-4EC7-4D0B-956F-B02BB51AB654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6T02:45:05.653" v="9807" actId="20577"/>
        <pc:sldMkLst>
          <pc:docMk/>
          <pc:sldMk cId="1473022491" sldId="313"/>
        </pc:sldMkLst>
        <pc:spChg chg="del mod">
          <ac:chgData name="Ap0str0ph3" userId="7d622d77-700b-4d93-9e59-36cebce9946c" providerId="ADAL" clId="{C4719648-9D46-4D50-950D-DD057E1205EC}" dt="2021-10-16T02:39:12.966" v="9358" actId="478"/>
          <ac:spMkLst>
            <pc:docMk/>
            <pc:sldMk cId="1473022491" sldId="313"/>
            <ac:spMk id="2" creationId="{CA566A3D-FFB9-49A6-9A92-12E4864A6D41}"/>
          </ac:spMkLst>
        </pc:spChg>
        <pc:spChg chg="mod">
          <ac:chgData name="Ap0str0ph3" userId="7d622d77-700b-4d93-9e59-36cebce9946c" providerId="ADAL" clId="{C4719648-9D46-4D50-950D-DD057E1205EC}" dt="2021-10-16T02:38:59.544" v="9351" actId="5793"/>
          <ac:spMkLst>
            <pc:docMk/>
            <pc:sldMk cId="1473022491" sldId="313"/>
            <ac:spMk id="3" creationId="{60DFD531-EA05-4BE6-B97D-A49B8B66D90B}"/>
          </ac:spMkLst>
        </pc:spChg>
        <pc:spChg chg="mod">
          <ac:chgData name="Ap0str0ph3" userId="7d622d77-700b-4d93-9e59-36cebce9946c" providerId="ADAL" clId="{C4719648-9D46-4D50-950D-DD057E1205EC}" dt="2021-10-16T02:45:05.653" v="9807" actId="20577"/>
          <ac:spMkLst>
            <pc:docMk/>
            <pc:sldMk cId="1473022491" sldId="313"/>
            <ac:spMk id="6" creationId="{AC281DFB-636B-46C0-9A14-528CBC3D554E}"/>
          </ac:spMkLst>
        </pc:spChg>
        <pc:picChg chg="add mod">
          <ac:chgData name="Ap0str0ph3" userId="7d622d77-700b-4d93-9e59-36cebce9946c" providerId="ADAL" clId="{C4719648-9D46-4D50-950D-DD057E1205EC}" dt="2021-10-16T02:45:01.106" v="9805" actId="1076"/>
          <ac:picMkLst>
            <pc:docMk/>
            <pc:sldMk cId="1473022491" sldId="313"/>
            <ac:picMk id="7" creationId="{381FEA0C-B45B-4F1F-941F-8934ED3BC190}"/>
          </ac:picMkLst>
        </pc:picChg>
        <pc:picChg chg="add del">
          <ac:chgData name="Ap0str0ph3" userId="7d622d77-700b-4d93-9e59-36cebce9946c" providerId="ADAL" clId="{C4719648-9D46-4D50-950D-DD057E1205EC}" dt="2021-10-16T02:39:05.315" v="9354"/>
          <ac:picMkLst>
            <pc:docMk/>
            <pc:sldMk cId="1473022491" sldId="313"/>
            <ac:picMk id="4098" creationId="{6A7A1270-CF41-4E5C-8852-0282A8A7297B}"/>
          </ac:picMkLst>
        </pc:picChg>
      </pc:sldChg>
      <pc:sldChg chg="addSp delSp modSp new mod">
        <pc:chgData name="Ap0str0ph3" userId="7d622d77-700b-4d93-9e59-36cebce9946c" providerId="ADAL" clId="{C4719648-9D46-4D50-950D-DD057E1205EC}" dt="2021-10-16T02:47:48.382" v="9879"/>
        <pc:sldMkLst>
          <pc:docMk/>
          <pc:sldMk cId="3708102870" sldId="314"/>
        </pc:sldMkLst>
        <pc:spChg chg="del">
          <ac:chgData name="Ap0str0ph3" userId="7d622d77-700b-4d93-9e59-36cebce9946c" providerId="ADAL" clId="{C4719648-9D46-4D50-950D-DD057E1205EC}" dt="2021-10-16T02:47:40.945" v="9875" actId="478"/>
          <ac:spMkLst>
            <pc:docMk/>
            <pc:sldMk cId="3708102870" sldId="314"/>
            <ac:spMk id="2" creationId="{F335E76E-FB3D-4A33-9B5E-69C7D0C1207C}"/>
          </ac:spMkLst>
        </pc:spChg>
        <pc:spChg chg="mod">
          <ac:chgData name="Ap0str0ph3" userId="7d622d77-700b-4d93-9e59-36cebce9946c" providerId="ADAL" clId="{C4719648-9D46-4D50-950D-DD057E1205EC}" dt="2021-10-16T02:47:39.268" v="9874" actId="20577"/>
          <ac:spMkLst>
            <pc:docMk/>
            <pc:sldMk cId="3708102870" sldId="314"/>
            <ac:spMk id="3" creationId="{692F49A3-2A2C-4CA5-B7CA-30405D272FD4}"/>
          </ac:spMkLst>
        </pc:spChg>
        <pc:spChg chg="mod">
          <ac:chgData name="Ap0str0ph3" userId="7d622d77-700b-4d93-9e59-36cebce9946c" providerId="ADAL" clId="{C4719648-9D46-4D50-950D-DD057E1205EC}" dt="2021-10-16T02:47:48.382" v="9879"/>
          <ac:spMkLst>
            <pc:docMk/>
            <pc:sldMk cId="3708102870" sldId="314"/>
            <ac:spMk id="6" creationId="{41170FC5-8317-4335-99C7-35A8297785DB}"/>
          </ac:spMkLst>
        </pc:spChg>
        <pc:picChg chg="add mod">
          <ac:chgData name="Ap0str0ph3" userId="7d622d77-700b-4d93-9e59-36cebce9946c" providerId="ADAL" clId="{C4719648-9D46-4D50-950D-DD057E1205EC}" dt="2021-10-16T02:47:45.117" v="9878" actId="1076"/>
          <ac:picMkLst>
            <pc:docMk/>
            <pc:sldMk cId="3708102870" sldId="314"/>
            <ac:picMk id="8" creationId="{F3B76CE0-995D-4655-95A7-0A9EDB73A179}"/>
          </ac:picMkLst>
        </pc:picChg>
      </pc:sldChg>
      <pc:sldChg chg="addSp delSp modSp new del mod modNotesTx">
        <pc:chgData name="Ap0str0ph3" userId="7d622d77-700b-4d93-9e59-36cebce9946c" providerId="ADAL" clId="{C4719648-9D46-4D50-950D-DD057E1205EC}" dt="2021-10-16T05:58:00.079" v="13000" actId="2696"/>
        <pc:sldMkLst>
          <pc:docMk/>
          <pc:sldMk cId="1353171437" sldId="315"/>
        </pc:sldMkLst>
        <pc:spChg chg="mod">
          <ac:chgData name="Ap0str0ph3" userId="7d622d77-700b-4d93-9e59-36cebce9946c" providerId="ADAL" clId="{C4719648-9D46-4D50-950D-DD057E1205EC}" dt="2021-10-16T03:14:42.171" v="11327" actId="1076"/>
          <ac:spMkLst>
            <pc:docMk/>
            <pc:sldMk cId="1353171437" sldId="315"/>
            <ac:spMk id="2" creationId="{6F99CBED-03C3-4977-BE93-C03DAA680ADC}"/>
          </ac:spMkLst>
        </pc:spChg>
        <pc:spChg chg="mod">
          <ac:chgData name="Ap0str0ph3" userId="7d622d77-700b-4d93-9e59-36cebce9946c" providerId="ADAL" clId="{C4719648-9D46-4D50-950D-DD057E1205EC}" dt="2021-10-16T03:14:44.896" v="11328" actId="20577"/>
          <ac:spMkLst>
            <pc:docMk/>
            <pc:sldMk cId="1353171437" sldId="315"/>
            <ac:spMk id="3" creationId="{ED328D26-32B7-4E2B-A081-5429BA42C23F}"/>
          </ac:spMkLst>
        </pc:spChg>
        <pc:spChg chg="add del mod">
          <ac:chgData name="Ap0str0ph3" userId="7d622d77-700b-4d93-9e59-36cebce9946c" providerId="ADAL" clId="{C4719648-9D46-4D50-950D-DD057E1205EC}" dt="2021-10-16T03:05:12.194" v="11019" actId="20577"/>
          <ac:spMkLst>
            <pc:docMk/>
            <pc:sldMk cId="1353171437" sldId="315"/>
            <ac:spMk id="6" creationId="{B0F3DD2C-E9EE-4340-9577-549DD205341B}"/>
          </ac:spMkLst>
        </pc:spChg>
        <pc:spChg chg="add mod">
          <ac:chgData name="Ap0str0ph3" userId="7d622d77-700b-4d93-9e59-36cebce9946c" providerId="ADAL" clId="{C4719648-9D46-4D50-950D-DD057E1205EC}" dt="2021-10-16T03:14:42.171" v="11327" actId="1076"/>
          <ac:spMkLst>
            <pc:docMk/>
            <pc:sldMk cId="1353171437" sldId="315"/>
            <ac:spMk id="11" creationId="{AC3B72AE-44EE-49EB-9DD1-D491808112DA}"/>
          </ac:spMkLst>
        </pc:spChg>
        <pc:picChg chg="add del mod">
          <ac:chgData name="Ap0str0ph3" userId="7d622d77-700b-4d93-9e59-36cebce9946c" providerId="ADAL" clId="{C4719648-9D46-4D50-950D-DD057E1205EC}" dt="2021-10-16T03:05:06.987" v="11017"/>
          <ac:picMkLst>
            <pc:docMk/>
            <pc:sldMk cId="1353171437" sldId="315"/>
            <ac:picMk id="8" creationId="{2CC96649-E1F0-4E31-9464-AFD279C95ACC}"/>
          </ac:picMkLst>
        </pc:picChg>
        <pc:picChg chg="add mod">
          <ac:chgData name="Ap0str0ph3" userId="7d622d77-700b-4d93-9e59-36cebce9946c" providerId="ADAL" clId="{C4719648-9D46-4D50-950D-DD057E1205EC}" dt="2021-10-16T03:14:42.171" v="11327" actId="1076"/>
          <ac:picMkLst>
            <pc:docMk/>
            <pc:sldMk cId="1353171437" sldId="315"/>
            <ac:picMk id="10" creationId="{F3703A5E-70CD-4B3C-AB7C-2AFBEFC0129A}"/>
          </ac:picMkLst>
        </pc:picChg>
        <pc:picChg chg="add del">
          <ac:chgData name="Ap0str0ph3" userId="7d622d77-700b-4d93-9e59-36cebce9946c" providerId="ADAL" clId="{C4719648-9D46-4D50-950D-DD057E1205EC}" dt="2021-10-16T03:08:09.267" v="11039" actId="478"/>
          <ac:picMkLst>
            <pc:docMk/>
            <pc:sldMk cId="1353171437" sldId="315"/>
            <ac:picMk id="13" creationId="{1E0FE002-09EC-4607-8D77-E8C7D0CBB75A}"/>
          </ac:picMkLst>
        </pc:picChg>
        <pc:picChg chg="add mod">
          <ac:chgData name="Ap0str0ph3" userId="7d622d77-700b-4d93-9e59-36cebce9946c" providerId="ADAL" clId="{C4719648-9D46-4D50-950D-DD057E1205EC}" dt="2021-10-16T03:14:42.171" v="11327" actId="1076"/>
          <ac:picMkLst>
            <pc:docMk/>
            <pc:sldMk cId="1353171437" sldId="315"/>
            <ac:picMk id="15" creationId="{36208E84-C4B9-47BE-9676-FC936D9870DF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3956539728" sldId="315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4122438968" sldId="315"/>
        </pc:sldMkLst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1968374032" sldId="316"/>
        </pc:sldMkLst>
      </pc:sldChg>
      <pc:sldChg chg="addSp delSp modSp new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4038824622" sldId="316"/>
        </pc:sldMkLst>
        <pc:spChg chg="add del">
          <ac:chgData name="Ap0str0ph3" userId="7d622d77-700b-4d93-9e59-36cebce9946c" providerId="ADAL" clId="{C4719648-9D46-4D50-950D-DD057E1205EC}" dt="2021-10-16T03:10:21.792" v="11177"/>
          <ac:spMkLst>
            <pc:docMk/>
            <pc:sldMk cId="4038824622" sldId="316"/>
            <ac:spMk id="2" creationId="{534C4BBE-6336-465B-8524-B10B8A788509}"/>
          </ac:spMkLst>
        </pc:spChg>
        <pc:spChg chg="mod">
          <ac:chgData name="Ap0str0ph3" userId="7d622d77-700b-4d93-9e59-36cebce9946c" providerId="ADAL" clId="{C4719648-9D46-4D50-950D-DD057E1205EC}" dt="2021-10-16T03:11:04.409" v="11197" actId="400"/>
          <ac:spMkLst>
            <pc:docMk/>
            <pc:sldMk cId="4038824622" sldId="316"/>
            <ac:spMk id="3" creationId="{9455B91F-1A1F-44E1-AF47-EF5BC586BA35}"/>
          </ac:spMkLst>
        </pc:spChg>
        <pc:spChg chg="mod">
          <ac:chgData name="Ap0str0ph3" userId="7d622d77-700b-4d93-9e59-36cebce9946c" providerId="ADAL" clId="{C4719648-9D46-4D50-950D-DD057E1205EC}" dt="2021-10-16T03:14:54.160" v="11329"/>
          <ac:spMkLst>
            <pc:docMk/>
            <pc:sldMk cId="4038824622" sldId="316"/>
            <ac:spMk id="6" creationId="{9F212AFA-5D95-4EDB-ADC8-D686608C302D}"/>
          </ac:spMkLst>
        </pc:spChg>
        <pc:spChg chg="add mod">
          <ac:chgData name="Ap0str0ph3" userId="7d622d77-700b-4d93-9e59-36cebce9946c" providerId="ADAL" clId="{C4719648-9D46-4D50-950D-DD057E1205EC}" dt="2021-10-16T03:18:36.567" v="11586" actId="1076"/>
          <ac:spMkLst>
            <pc:docMk/>
            <pc:sldMk cId="4038824622" sldId="316"/>
            <ac:spMk id="9" creationId="{03C8EF4A-B4D5-49F5-8BC7-7D3DB147897D}"/>
          </ac:spMkLst>
        </pc:spChg>
        <pc:picChg chg="add mod">
          <ac:chgData name="Ap0str0ph3" userId="7d622d77-700b-4d93-9e59-36cebce9946c" providerId="ADAL" clId="{C4719648-9D46-4D50-950D-DD057E1205EC}" dt="2021-10-16T03:17:09.047" v="11456" actId="1076"/>
          <ac:picMkLst>
            <pc:docMk/>
            <pc:sldMk cId="4038824622" sldId="316"/>
            <ac:picMk id="7" creationId="{883A13C3-62AE-484C-B988-76A9363A244A}"/>
          </ac:picMkLst>
        </pc:picChg>
        <pc:picChg chg="add del mod">
          <ac:chgData name="Ap0str0ph3" userId="7d622d77-700b-4d93-9e59-36cebce9946c" providerId="ADAL" clId="{C4719648-9D46-4D50-950D-DD057E1205EC}" dt="2021-10-16T03:10:21.784" v="11176"/>
          <ac:picMkLst>
            <pc:docMk/>
            <pc:sldMk cId="4038824622" sldId="316"/>
            <ac:picMk id="6146" creationId="{F329871D-DD5B-49DA-B286-6A90934609D6}"/>
          </ac:picMkLst>
        </pc:picChg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4259101806" sldId="316"/>
        </pc:sldMkLst>
      </pc:sldChg>
      <pc:sldChg chg="addSp modSp new del mod modNotesTx">
        <pc:chgData name="Ap0str0ph3" userId="7d622d77-700b-4d93-9e59-36cebce9946c" providerId="ADAL" clId="{C4719648-9D46-4D50-950D-DD057E1205EC}" dt="2021-10-16T05:58:00.079" v="13000" actId="2696"/>
        <pc:sldMkLst>
          <pc:docMk/>
          <pc:sldMk cId="148614447" sldId="317"/>
        </pc:sldMkLst>
        <pc:spChg chg="mod">
          <ac:chgData name="Ap0str0ph3" userId="7d622d77-700b-4d93-9e59-36cebce9946c" providerId="ADAL" clId="{C4719648-9D46-4D50-950D-DD057E1205EC}" dt="2021-10-16T03:40:11.577" v="11773" actId="14100"/>
          <ac:spMkLst>
            <pc:docMk/>
            <pc:sldMk cId="148614447" sldId="317"/>
            <ac:spMk id="2" creationId="{906EDC00-029E-4F33-9E17-39FE4527E7F3}"/>
          </ac:spMkLst>
        </pc:spChg>
        <pc:spChg chg="mod">
          <ac:chgData name="Ap0str0ph3" userId="7d622d77-700b-4d93-9e59-36cebce9946c" providerId="ADAL" clId="{C4719648-9D46-4D50-950D-DD057E1205EC}" dt="2021-10-16T03:16:17.621" v="11390"/>
          <ac:spMkLst>
            <pc:docMk/>
            <pc:sldMk cId="148614447" sldId="317"/>
            <ac:spMk id="3" creationId="{2F91DDE4-23BD-4F96-8F24-A5167DCCA365}"/>
          </ac:spMkLst>
        </pc:spChg>
        <pc:spChg chg="mod">
          <ac:chgData name="Ap0str0ph3" userId="7d622d77-700b-4d93-9e59-36cebce9946c" providerId="ADAL" clId="{C4719648-9D46-4D50-950D-DD057E1205EC}" dt="2021-10-16T03:14:55.132" v="11330"/>
          <ac:spMkLst>
            <pc:docMk/>
            <pc:sldMk cId="148614447" sldId="317"/>
            <ac:spMk id="6" creationId="{6CC6B58B-5BB5-4EAC-BFF3-381CD6296F5D}"/>
          </ac:spMkLst>
        </pc:spChg>
        <pc:picChg chg="add mod">
          <ac:chgData name="Ap0str0ph3" userId="7d622d77-700b-4d93-9e59-36cebce9946c" providerId="ADAL" clId="{C4719648-9D46-4D50-950D-DD057E1205EC}" dt="2021-10-16T03:40:14.441" v="11774" actId="1076"/>
          <ac:picMkLst>
            <pc:docMk/>
            <pc:sldMk cId="148614447" sldId="317"/>
            <ac:picMk id="8" creationId="{8EC8F2D3-5B4B-46A7-96C1-808CC8B30BDD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2473301225" sldId="317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4102463853" sldId="317"/>
        </pc:sldMkLst>
      </pc:sldChg>
      <pc:sldChg chg="addSp delSp modSp new del mod modNotesTx">
        <pc:chgData name="Ap0str0ph3" userId="7d622d77-700b-4d93-9e59-36cebce9946c" providerId="ADAL" clId="{C4719648-9D46-4D50-950D-DD057E1205EC}" dt="2021-10-16T05:58:00.079" v="13000" actId="2696"/>
        <pc:sldMkLst>
          <pc:docMk/>
          <pc:sldMk cId="1533141423" sldId="318"/>
        </pc:sldMkLst>
        <pc:spChg chg="del">
          <ac:chgData name="Ap0str0ph3" userId="7d622d77-700b-4d93-9e59-36cebce9946c" providerId="ADAL" clId="{C4719648-9D46-4D50-950D-DD057E1205EC}" dt="2021-10-16T03:24:40.580" v="11677" actId="478"/>
          <ac:spMkLst>
            <pc:docMk/>
            <pc:sldMk cId="1533141423" sldId="318"/>
            <ac:spMk id="2" creationId="{91E9C757-5038-4FD3-A52E-D189C34AAAF1}"/>
          </ac:spMkLst>
        </pc:spChg>
        <pc:spChg chg="mod">
          <ac:chgData name="Ap0str0ph3" userId="7d622d77-700b-4d93-9e59-36cebce9946c" providerId="ADAL" clId="{C4719648-9D46-4D50-950D-DD057E1205EC}" dt="2021-10-16T03:32:20.590" v="11711" actId="20577"/>
          <ac:spMkLst>
            <pc:docMk/>
            <pc:sldMk cId="1533141423" sldId="318"/>
            <ac:spMk id="3" creationId="{FD270E75-FD37-4D35-AF84-8A08B53BC367}"/>
          </ac:spMkLst>
        </pc:spChg>
        <pc:spChg chg="mod">
          <ac:chgData name="Ap0str0ph3" userId="7d622d77-700b-4d93-9e59-36cebce9946c" providerId="ADAL" clId="{C4719648-9D46-4D50-950D-DD057E1205EC}" dt="2021-10-16T03:24:54.239" v="11684" actId="20577"/>
          <ac:spMkLst>
            <pc:docMk/>
            <pc:sldMk cId="1533141423" sldId="318"/>
            <ac:spMk id="6" creationId="{FB6188D8-95B4-4733-860A-88C986368532}"/>
          </ac:spMkLst>
        </pc:spChg>
        <pc:picChg chg="add mod modCrop">
          <ac:chgData name="Ap0str0ph3" userId="7d622d77-700b-4d93-9e59-36cebce9946c" providerId="ADAL" clId="{C4719648-9D46-4D50-950D-DD057E1205EC}" dt="2021-10-16T03:25:02.835" v="11687" actId="732"/>
          <ac:picMkLst>
            <pc:docMk/>
            <pc:sldMk cId="1533141423" sldId="318"/>
            <ac:picMk id="8" creationId="{34C7345C-20A0-4CC2-ABE8-61B884363F7F}"/>
          </ac:picMkLst>
        </pc:picChg>
        <pc:picChg chg="add mod">
          <ac:chgData name="Ap0str0ph3" userId="7d622d77-700b-4d93-9e59-36cebce9946c" providerId="ADAL" clId="{C4719648-9D46-4D50-950D-DD057E1205EC}" dt="2021-10-16T03:25:51.868" v="11693" actId="1076"/>
          <ac:picMkLst>
            <pc:docMk/>
            <pc:sldMk cId="1533141423" sldId="318"/>
            <ac:picMk id="10" creationId="{ED39B505-9DFD-4A25-81A7-7E8572847EDC}"/>
          </ac:picMkLst>
        </pc:picChg>
        <pc:picChg chg="add mod modCrop">
          <ac:chgData name="Ap0str0ph3" userId="7d622d77-700b-4d93-9e59-36cebce9946c" providerId="ADAL" clId="{C4719648-9D46-4D50-950D-DD057E1205EC}" dt="2021-10-16T03:33:34.296" v="11718" actId="1076"/>
          <ac:picMkLst>
            <pc:docMk/>
            <pc:sldMk cId="1533141423" sldId="318"/>
            <ac:picMk id="12" creationId="{D8422591-7F14-44A9-A03C-9A92295E3299}"/>
          </ac:picMkLst>
        </pc:picChg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1756006234" sldId="318"/>
        </pc:sldMkLst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2765504982" sldId="318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1479660405" sldId="319"/>
        </pc:sldMkLst>
      </pc:sldChg>
      <pc:sldChg chg="addSp delSp modSp new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3840728989" sldId="319"/>
        </pc:sldMkLst>
        <pc:spChg chg="del">
          <ac:chgData name="Ap0str0ph3" userId="7d622d77-700b-4d93-9e59-36cebce9946c" providerId="ADAL" clId="{C4719648-9D46-4D50-950D-DD057E1205EC}" dt="2021-10-16T03:47:05.710" v="11846" actId="478"/>
          <ac:spMkLst>
            <pc:docMk/>
            <pc:sldMk cId="3840728989" sldId="319"/>
            <ac:spMk id="2" creationId="{3A460B0C-82B2-4538-BFEA-3B72F5BAAFE8}"/>
          </ac:spMkLst>
        </pc:spChg>
        <pc:spChg chg="mod">
          <ac:chgData name="Ap0str0ph3" userId="7d622d77-700b-4d93-9e59-36cebce9946c" providerId="ADAL" clId="{C4719648-9D46-4D50-950D-DD057E1205EC}" dt="2021-10-16T03:44:26.913" v="11844" actId="20577"/>
          <ac:spMkLst>
            <pc:docMk/>
            <pc:sldMk cId="3840728989" sldId="319"/>
            <ac:spMk id="3" creationId="{4388CECE-D2ED-421A-85F8-3C219BDC15F9}"/>
          </ac:spMkLst>
        </pc:spChg>
        <pc:spChg chg="mod">
          <ac:chgData name="Ap0str0ph3" userId="7d622d77-700b-4d93-9e59-36cebce9946c" providerId="ADAL" clId="{C4719648-9D46-4D50-950D-DD057E1205EC}" dt="2021-10-16T03:46:12.130" v="11845"/>
          <ac:spMkLst>
            <pc:docMk/>
            <pc:sldMk cId="3840728989" sldId="319"/>
            <ac:spMk id="6" creationId="{003BAF89-EC28-4B1C-8AE6-6F524AE246A6}"/>
          </ac:spMkLst>
        </pc:spChg>
        <pc:spChg chg="add mod">
          <ac:chgData name="Ap0str0ph3" userId="7d622d77-700b-4d93-9e59-36cebce9946c" providerId="ADAL" clId="{C4719648-9D46-4D50-950D-DD057E1205EC}" dt="2021-10-16T03:51:03.720" v="12020" actId="21"/>
          <ac:spMkLst>
            <pc:docMk/>
            <pc:sldMk cId="3840728989" sldId="319"/>
            <ac:spMk id="9" creationId="{6EB4D4A0-D08A-46C6-A1C2-A940809D3051}"/>
          </ac:spMkLst>
        </pc:spChg>
        <pc:picChg chg="add mod modCrop">
          <ac:chgData name="Ap0str0ph3" userId="7d622d77-700b-4d93-9e59-36cebce9946c" providerId="ADAL" clId="{C4719648-9D46-4D50-950D-DD057E1205EC}" dt="2021-10-16T03:47:14.157" v="11849" actId="1076"/>
          <ac:picMkLst>
            <pc:docMk/>
            <pc:sldMk cId="3840728989" sldId="319"/>
            <ac:picMk id="8" creationId="{4F0F30E3-9573-43F6-B9AB-3821A5D9A73D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3938636470" sldId="319"/>
        </pc:sldMkLst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309767463" sldId="320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876813717" sldId="320"/>
        </pc:sldMkLst>
      </pc:sldChg>
      <pc:sldChg chg="addSp delSp modSp add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3108369471" sldId="320"/>
        </pc:sldMkLst>
        <pc:spChg chg="mod">
          <ac:chgData name="Ap0str0ph3" userId="7d622d77-700b-4d93-9e59-36cebce9946c" providerId="ADAL" clId="{C4719648-9D46-4D50-950D-DD057E1205EC}" dt="2021-10-16T03:58:54.620" v="12038" actId="14100"/>
          <ac:spMkLst>
            <pc:docMk/>
            <pc:sldMk cId="3108369471" sldId="320"/>
            <ac:spMk id="9" creationId="{6EB4D4A0-D08A-46C6-A1C2-A940809D3051}"/>
          </ac:spMkLst>
        </pc:spChg>
        <pc:picChg chg="add mod">
          <ac:chgData name="Ap0str0ph3" userId="7d622d77-700b-4d93-9e59-36cebce9946c" providerId="ADAL" clId="{C4719648-9D46-4D50-950D-DD057E1205EC}" dt="2021-10-16T03:59:37.586" v="12042" actId="1076"/>
          <ac:picMkLst>
            <pc:docMk/>
            <pc:sldMk cId="3108369471" sldId="320"/>
            <ac:picMk id="2" creationId="{78F68BE6-E5DE-472D-8169-BAB9934E408A}"/>
          </ac:picMkLst>
        </pc:picChg>
        <pc:picChg chg="del">
          <ac:chgData name="Ap0str0ph3" userId="7d622d77-700b-4d93-9e59-36cebce9946c" providerId="ADAL" clId="{C4719648-9D46-4D50-950D-DD057E1205EC}" dt="2021-10-16T03:51:59.245" v="12037" actId="478"/>
          <ac:picMkLst>
            <pc:docMk/>
            <pc:sldMk cId="3108369471" sldId="320"/>
            <ac:picMk id="8" creationId="{4F0F30E3-9573-43F6-B9AB-3821A5D9A73D}"/>
          </ac:picMkLst>
        </pc:picChg>
        <pc:picChg chg="add del">
          <ac:chgData name="Ap0str0ph3" userId="7d622d77-700b-4d93-9e59-36cebce9946c" providerId="ADAL" clId="{C4719648-9D46-4D50-950D-DD057E1205EC}" dt="2021-10-16T03:59:35.215" v="12040"/>
          <ac:picMkLst>
            <pc:docMk/>
            <pc:sldMk cId="3108369471" sldId="320"/>
            <ac:picMk id="8194" creationId="{C1C76C5A-3011-44C6-B73D-61E5ED8C52F8}"/>
          </ac:picMkLst>
        </pc:picChg>
      </pc:sldChg>
      <pc:sldChg chg="addSp modSp new del mod modNotesTx">
        <pc:chgData name="Ap0str0ph3" userId="7d622d77-700b-4d93-9e59-36cebce9946c" providerId="ADAL" clId="{C4719648-9D46-4D50-950D-DD057E1205EC}" dt="2021-10-16T05:58:00.079" v="13000" actId="2696"/>
        <pc:sldMkLst>
          <pc:docMk/>
          <pc:sldMk cId="618937371" sldId="321"/>
        </pc:sldMkLst>
        <pc:spChg chg="mod">
          <ac:chgData name="Ap0str0ph3" userId="7d622d77-700b-4d93-9e59-36cebce9946c" providerId="ADAL" clId="{C4719648-9D46-4D50-950D-DD057E1205EC}" dt="2021-10-16T04:04:43.055" v="12095" actId="14100"/>
          <ac:spMkLst>
            <pc:docMk/>
            <pc:sldMk cId="618937371" sldId="321"/>
            <ac:spMk id="2" creationId="{E1114D34-2C23-4EFE-B843-79FF245C0AA6}"/>
          </ac:spMkLst>
        </pc:spChg>
        <pc:spChg chg="mod">
          <ac:chgData name="Ap0str0ph3" userId="7d622d77-700b-4d93-9e59-36cebce9946c" providerId="ADAL" clId="{C4719648-9D46-4D50-950D-DD057E1205EC}" dt="2021-10-16T04:03:46.638" v="12057" actId="20577"/>
          <ac:spMkLst>
            <pc:docMk/>
            <pc:sldMk cId="618937371" sldId="321"/>
            <ac:spMk id="3" creationId="{DE15C1A7-281C-4F72-92B0-81D17BDD1DC8}"/>
          </ac:spMkLst>
        </pc:spChg>
        <pc:spChg chg="mod">
          <ac:chgData name="Ap0str0ph3" userId="7d622d77-700b-4d93-9e59-36cebce9946c" providerId="ADAL" clId="{C4719648-9D46-4D50-950D-DD057E1205EC}" dt="2021-10-16T04:04:02.144" v="12068" actId="20577"/>
          <ac:spMkLst>
            <pc:docMk/>
            <pc:sldMk cId="618937371" sldId="321"/>
            <ac:spMk id="6" creationId="{B8747786-F738-45B1-A386-3A3577DF6E32}"/>
          </ac:spMkLst>
        </pc:spChg>
        <pc:picChg chg="add mod">
          <ac:chgData name="Ap0str0ph3" userId="7d622d77-700b-4d93-9e59-36cebce9946c" providerId="ADAL" clId="{C4719648-9D46-4D50-950D-DD057E1205EC}" dt="2021-10-16T04:05:01.276" v="12098" actId="1076"/>
          <ac:picMkLst>
            <pc:docMk/>
            <pc:sldMk cId="618937371" sldId="321"/>
            <ac:picMk id="7" creationId="{E4889D40-AFD0-4551-9DAF-6B1260A5115B}"/>
          </ac:picMkLst>
        </pc:picChg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681847239" sldId="321"/>
        </pc:sldMkLst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1386354291" sldId="321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1480817973" sldId="322"/>
        </pc:sldMkLst>
      </pc:sldChg>
      <pc:sldChg chg="addSp delSp modSp new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2625170493" sldId="322"/>
        </pc:sldMkLst>
        <pc:spChg chg="mod">
          <ac:chgData name="Ap0str0ph3" userId="7d622d77-700b-4d93-9e59-36cebce9946c" providerId="ADAL" clId="{C4719648-9D46-4D50-950D-DD057E1205EC}" dt="2021-10-16T04:37:08.219" v="12617" actId="2711"/>
          <ac:spMkLst>
            <pc:docMk/>
            <pc:sldMk cId="2625170493" sldId="322"/>
            <ac:spMk id="2" creationId="{81B68812-2410-4D9C-B01C-388D4D62A861}"/>
          </ac:spMkLst>
        </pc:spChg>
        <pc:spChg chg="mod">
          <ac:chgData name="Ap0str0ph3" userId="7d622d77-700b-4d93-9e59-36cebce9946c" providerId="ADAL" clId="{C4719648-9D46-4D50-950D-DD057E1205EC}" dt="2021-10-16T04:05:14.306" v="12105" actId="20577"/>
          <ac:spMkLst>
            <pc:docMk/>
            <pc:sldMk cId="2625170493" sldId="322"/>
            <ac:spMk id="3" creationId="{B8EDA9A7-6200-4418-AF56-01BADC3377DA}"/>
          </ac:spMkLst>
        </pc:spChg>
        <pc:spChg chg="mod">
          <ac:chgData name="Ap0str0ph3" userId="7d622d77-700b-4d93-9e59-36cebce9946c" providerId="ADAL" clId="{C4719648-9D46-4D50-950D-DD057E1205EC}" dt="2021-10-16T04:05:30.809" v="12107" actId="20577"/>
          <ac:spMkLst>
            <pc:docMk/>
            <pc:sldMk cId="2625170493" sldId="322"/>
            <ac:spMk id="6" creationId="{A05E0B1E-05F7-49AB-A638-9CB8D61B8788}"/>
          </ac:spMkLst>
        </pc:spChg>
        <pc:picChg chg="add del mod">
          <ac:chgData name="Ap0str0ph3" userId="7d622d77-700b-4d93-9e59-36cebce9946c" providerId="ADAL" clId="{C4719648-9D46-4D50-950D-DD057E1205EC}" dt="2021-10-16T04:08:17.276" v="12176" actId="478"/>
          <ac:picMkLst>
            <pc:docMk/>
            <pc:sldMk cId="2625170493" sldId="322"/>
            <ac:picMk id="8" creationId="{C929CE4D-D702-4741-8DB2-C75DAF2B6807}"/>
          </ac:picMkLst>
        </pc:picChg>
        <pc:picChg chg="add mod">
          <ac:chgData name="Ap0str0ph3" userId="7d622d77-700b-4d93-9e59-36cebce9946c" providerId="ADAL" clId="{C4719648-9D46-4D50-950D-DD057E1205EC}" dt="2021-10-16T04:08:42.124" v="12181" actId="1076"/>
          <ac:picMkLst>
            <pc:docMk/>
            <pc:sldMk cId="2625170493" sldId="322"/>
            <ac:picMk id="10" creationId="{B3E1CA87-9C9D-4D92-BAAD-55FADA36B036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4212085733" sldId="322"/>
        </pc:sldMkLst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382531343" sldId="323"/>
        </pc:sldMkLst>
      </pc:sldChg>
      <pc:sldChg chg="addSp delSp modSp add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1657937976" sldId="323"/>
        </pc:sldMkLst>
        <pc:spChg chg="mod">
          <ac:chgData name="Ap0str0ph3" userId="7d622d77-700b-4d93-9e59-36cebce9946c" providerId="ADAL" clId="{C4719648-9D46-4D50-950D-DD057E1205EC}" dt="2021-10-16T04:37:03.380" v="12616" actId="2711"/>
          <ac:spMkLst>
            <pc:docMk/>
            <pc:sldMk cId="1657937976" sldId="323"/>
            <ac:spMk id="2" creationId="{81B68812-2410-4D9C-B01C-388D4D62A861}"/>
          </ac:spMkLst>
        </pc:spChg>
        <pc:picChg chg="add mod">
          <ac:chgData name="Ap0str0ph3" userId="7d622d77-700b-4d93-9e59-36cebce9946c" providerId="ADAL" clId="{C4719648-9D46-4D50-950D-DD057E1205EC}" dt="2021-10-16T04:16:26.666" v="12209" actId="1076"/>
          <ac:picMkLst>
            <pc:docMk/>
            <pc:sldMk cId="1657937976" sldId="323"/>
            <ac:picMk id="8" creationId="{F9379E79-0B18-4CE5-9B52-33F68FB1A130}"/>
          </ac:picMkLst>
        </pc:picChg>
        <pc:picChg chg="del">
          <ac:chgData name="Ap0str0ph3" userId="7d622d77-700b-4d93-9e59-36cebce9946c" providerId="ADAL" clId="{C4719648-9D46-4D50-950D-DD057E1205EC}" dt="2021-10-16T04:16:11.953" v="12185" actId="478"/>
          <ac:picMkLst>
            <pc:docMk/>
            <pc:sldMk cId="1657937976" sldId="323"/>
            <ac:picMk id="10" creationId="{B3E1CA87-9C9D-4D92-BAAD-55FADA36B036}"/>
          </ac:picMkLst>
        </pc:picChg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3763608117" sldId="323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1576901459" sldId="324"/>
        </pc:sldMkLst>
      </pc:sldChg>
      <pc:sldChg chg="addSp delSp modSp add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2622613620" sldId="324"/>
        </pc:sldMkLst>
        <pc:spChg chg="mod">
          <ac:chgData name="Ap0str0ph3" userId="7d622d77-700b-4d93-9e59-36cebce9946c" providerId="ADAL" clId="{C4719648-9D46-4D50-950D-DD057E1205EC}" dt="2021-10-16T04:36:37.998" v="12610" actId="2711"/>
          <ac:spMkLst>
            <pc:docMk/>
            <pc:sldMk cId="2622613620" sldId="324"/>
            <ac:spMk id="2" creationId="{81B68812-2410-4D9C-B01C-388D4D62A861}"/>
          </ac:spMkLst>
        </pc:spChg>
        <pc:picChg chg="del">
          <ac:chgData name="Ap0str0ph3" userId="7d622d77-700b-4d93-9e59-36cebce9946c" providerId="ADAL" clId="{C4719648-9D46-4D50-950D-DD057E1205EC}" dt="2021-10-16T04:18:36.418" v="12305" actId="478"/>
          <ac:picMkLst>
            <pc:docMk/>
            <pc:sldMk cId="2622613620" sldId="324"/>
            <ac:picMk id="8" creationId="{F9379E79-0B18-4CE5-9B52-33F68FB1A130}"/>
          </ac:picMkLst>
        </pc:picChg>
        <pc:picChg chg="add mod">
          <ac:chgData name="Ap0str0ph3" userId="7d622d77-700b-4d93-9e59-36cebce9946c" providerId="ADAL" clId="{C4719648-9D46-4D50-950D-DD057E1205EC}" dt="2021-10-16T04:18:42.115" v="12308" actId="1076"/>
          <ac:picMkLst>
            <pc:docMk/>
            <pc:sldMk cId="2622613620" sldId="324"/>
            <ac:picMk id="9" creationId="{4A587411-0A4A-4D44-81EA-009D2B69BEA7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3429743419" sldId="324"/>
        </pc:sldMkLst>
      </pc:sldChg>
      <pc:sldChg chg="add del">
        <pc:chgData name="Ap0str0ph3" userId="7d622d77-700b-4d93-9e59-36cebce9946c" providerId="ADAL" clId="{C4719648-9D46-4D50-950D-DD057E1205EC}" dt="2021-10-16T05:58:06.289" v="13002"/>
        <pc:sldMkLst>
          <pc:docMk/>
          <pc:sldMk cId="431687967" sldId="325"/>
        </pc:sldMkLst>
      </pc:sldChg>
      <pc:sldChg chg="delSp modSp add del mod">
        <pc:chgData name="Ap0str0ph3" userId="7d622d77-700b-4d93-9e59-36cebce9946c" providerId="ADAL" clId="{C4719648-9D46-4D50-950D-DD057E1205EC}" dt="2021-10-16T04:23:36.816" v="12378" actId="47"/>
        <pc:sldMkLst>
          <pc:docMk/>
          <pc:sldMk cId="1587637744" sldId="325"/>
        </pc:sldMkLst>
        <pc:spChg chg="mod">
          <ac:chgData name="Ap0str0ph3" userId="7d622d77-700b-4d93-9e59-36cebce9946c" providerId="ADAL" clId="{C4719648-9D46-4D50-950D-DD057E1205EC}" dt="2021-10-16T04:23:30.148" v="12375" actId="6549"/>
          <ac:spMkLst>
            <pc:docMk/>
            <pc:sldMk cId="1587637744" sldId="325"/>
            <ac:spMk id="2" creationId="{81B68812-2410-4D9C-B01C-388D4D62A861}"/>
          </ac:spMkLst>
        </pc:spChg>
        <pc:picChg chg="del">
          <ac:chgData name="Ap0str0ph3" userId="7d622d77-700b-4d93-9e59-36cebce9946c" providerId="ADAL" clId="{C4719648-9D46-4D50-950D-DD057E1205EC}" dt="2021-10-16T04:19:37.436" v="12373" actId="478"/>
          <ac:picMkLst>
            <pc:docMk/>
            <pc:sldMk cId="1587637744" sldId="325"/>
            <ac:picMk id="9" creationId="{4A587411-0A4A-4D44-81EA-009D2B69BEA7}"/>
          </ac:picMkLst>
        </pc:picChg>
      </pc:sldChg>
      <pc:sldChg chg="addSp modSp new del mod">
        <pc:chgData name="Ap0str0ph3" userId="7d622d77-700b-4d93-9e59-36cebce9946c" providerId="ADAL" clId="{C4719648-9D46-4D50-950D-DD057E1205EC}" dt="2021-10-16T05:58:00.079" v="13000" actId="2696"/>
        <pc:sldMkLst>
          <pc:docMk/>
          <pc:sldMk cId="3963069960" sldId="325"/>
        </pc:sldMkLst>
        <pc:spChg chg="mod">
          <ac:chgData name="Ap0str0ph3" userId="7d622d77-700b-4d93-9e59-36cebce9946c" providerId="ADAL" clId="{C4719648-9D46-4D50-950D-DD057E1205EC}" dt="2021-10-16T04:36:53.261" v="12613" actId="2711"/>
          <ac:spMkLst>
            <pc:docMk/>
            <pc:sldMk cId="3963069960" sldId="325"/>
            <ac:spMk id="2" creationId="{03CAC789-2A15-4DFC-9F1E-5483B5C67680}"/>
          </ac:spMkLst>
        </pc:spChg>
        <pc:spChg chg="mod">
          <ac:chgData name="Ap0str0ph3" userId="7d622d77-700b-4d93-9e59-36cebce9946c" providerId="ADAL" clId="{C4719648-9D46-4D50-950D-DD057E1205EC}" dt="2021-10-16T04:24:15.368" v="12389" actId="20577"/>
          <ac:spMkLst>
            <pc:docMk/>
            <pc:sldMk cId="3963069960" sldId="325"/>
            <ac:spMk id="3" creationId="{A3536206-4210-4ECC-B4B8-11DA8F67C0D1}"/>
          </ac:spMkLst>
        </pc:spChg>
        <pc:spChg chg="mod">
          <ac:chgData name="Ap0str0ph3" userId="7d622d77-700b-4d93-9e59-36cebce9946c" providerId="ADAL" clId="{C4719648-9D46-4D50-950D-DD057E1205EC}" dt="2021-10-16T04:24:13.076" v="12381" actId="20577"/>
          <ac:spMkLst>
            <pc:docMk/>
            <pc:sldMk cId="3963069960" sldId="325"/>
            <ac:spMk id="6" creationId="{DE81D9E8-A7DC-4D89-A446-18ED50D5F735}"/>
          </ac:spMkLst>
        </pc:spChg>
        <pc:picChg chg="add mod modCrop">
          <ac:chgData name="Ap0str0ph3" userId="7d622d77-700b-4d93-9e59-36cebce9946c" providerId="ADAL" clId="{C4719648-9D46-4D50-950D-DD057E1205EC}" dt="2021-10-16T04:32:49.604" v="12576" actId="1076"/>
          <ac:picMkLst>
            <pc:docMk/>
            <pc:sldMk cId="3963069960" sldId="325"/>
            <ac:picMk id="8" creationId="{2C67D1C3-FB87-4C72-A6C2-1B5071ED73DE}"/>
          </ac:picMkLst>
        </pc:picChg>
      </pc:sldChg>
      <pc:sldChg chg="add">
        <pc:chgData name="Ap0str0ph3" userId="7d622d77-700b-4d93-9e59-36cebce9946c" providerId="ADAL" clId="{C4719648-9D46-4D50-950D-DD057E1205EC}" dt="2021-10-16T05:58:06.322" v="13003"/>
        <pc:sldMkLst>
          <pc:docMk/>
          <pc:sldMk cId="4094151988" sldId="325"/>
        </pc:sldMkLst>
      </pc:sldChg>
      <pc:sldChg chg="addSp delSp modSp add del mod">
        <pc:chgData name="Ap0str0ph3" userId="7d622d77-700b-4d93-9e59-36cebce9946c" providerId="ADAL" clId="{C4719648-9D46-4D50-950D-DD057E1205EC}" dt="2021-10-16T04:44:24.049" v="12746" actId="1076"/>
        <pc:sldMkLst>
          <pc:docMk/>
          <pc:sldMk cId="3023277307" sldId="326"/>
        </pc:sldMkLst>
        <pc:spChg chg="mod">
          <ac:chgData name="Ap0str0ph3" userId="7d622d77-700b-4d93-9e59-36cebce9946c" providerId="ADAL" clId="{C4719648-9D46-4D50-950D-DD057E1205EC}" dt="2021-10-16T04:44:07.686" v="12740" actId="1076"/>
          <ac:spMkLst>
            <pc:docMk/>
            <pc:sldMk cId="3023277307" sldId="326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6T04:42:12.060" v="12702" actId="1076"/>
          <ac:spMkLst>
            <pc:docMk/>
            <pc:sldMk cId="3023277307" sldId="326"/>
            <ac:spMk id="10" creationId="{82CE90A0-5DAD-0047-BE1F-4DE6501EB421}"/>
          </ac:spMkLst>
        </pc:spChg>
        <pc:spChg chg="del">
          <ac:chgData name="Ap0str0ph3" userId="7d622d77-700b-4d93-9e59-36cebce9946c" providerId="ADAL" clId="{C4719648-9D46-4D50-950D-DD057E1205EC}" dt="2021-10-16T04:44:00.645" v="12732" actId="478"/>
          <ac:spMkLst>
            <pc:docMk/>
            <pc:sldMk cId="3023277307" sldId="326"/>
            <ac:spMk id="16" creationId="{0D606752-82D2-F942-8D7E-2DD7629FF16F}"/>
          </ac:spMkLst>
        </pc:spChg>
        <pc:spChg chg="mod">
          <ac:chgData name="Ap0str0ph3" userId="7d622d77-700b-4d93-9e59-36cebce9946c" providerId="ADAL" clId="{C4719648-9D46-4D50-950D-DD057E1205EC}" dt="2021-10-16T04:43:49.312" v="12731" actId="404"/>
          <ac:spMkLst>
            <pc:docMk/>
            <pc:sldMk cId="3023277307" sldId="326"/>
            <ac:spMk id="19" creationId="{FE3338D6-0A2D-4D4E-AC1D-C727C5189BC6}"/>
          </ac:spMkLst>
        </pc:spChg>
        <pc:spChg chg="mod">
          <ac:chgData name="Ap0str0ph3" userId="7d622d77-700b-4d93-9e59-36cebce9946c" providerId="ADAL" clId="{C4719648-9D46-4D50-950D-DD057E1205EC}" dt="2021-10-16T04:43:49.312" v="12731" actId="404"/>
          <ac:spMkLst>
            <pc:docMk/>
            <pc:sldMk cId="3023277307" sldId="326"/>
            <ac:spMk id="28" creationId="{525C0F46-CC8C-014F-8608-94066E411A5C}"/>
          </ac:spMkLst>
        </pc:spChg>
        <pc:spChg chg="mod">
          <ac:chgData name="Ap0str0ph3" userId="7d622d77-700b-4d93-9e59-36cebce9946c" providerId="ADAL" clId="{C4719648-9D46-4D50-950D-DD057E1205EC}" dt="2021-10-16T04:43:49.312" v="12731" actId="404"/>
          <ac:spMkLst>
            <pc:docMk/>
            <pc:sldMk cId="3023277307" sldId="326"/>
            <ac:spMk id="29" creationId="{A0A8023D-50D5-D049-88C7-28FC2E33D87B}"/>
          </ac:spMkLst>
        </pc:spChg>
        <pc:spChg chg="mod">
          <ac:chgData name="Ap0str0ph3" userId="7d622d77-700b-4d93-9e59-36cebce9946c" providerId="ADAL" clId="{C4719648-9D46-4D50-950D-DD057E1205EC}" dt="2021-10-16T04:43:49.312" v="12731" actId="404"/>
          <ac:spMkLst>
            <pc:docMk/>
            <pc:sldMk cId="3023277307" sldId="326"/>
            <ac:spMk id="30" creationId="{C3D4783D-E8B5-5344-83CE-93207D4EFE86}"/>
          </ac:spMkLst>
        </pc:spChg>
        <pc:spChg chg="del">
          <ac:chgData name="Ap0str0ph3" userId="7d622d77-700b-4d93-9e59-36cebce9946c" providerId="ADAL" clId="{C4719648-9D46-4D50-950D-DD057E1205EC}" dt="2021-10-16T04:44:00.645" v="12732" actId="478"/>
          <ac:spMkLst>
            <pc:docMk/>
            <pc:sldMk cId="3023277307" sldId="326"/>
            <ac:spMk id="31" creationId="{8175A0CF-8998-6A49-8313-92BBB1A19EEC}"/>
          </ac:spMkLst>
        </pc:spChg>
        <pc:spChg chg="add del mod">
          <ac:chgData name="Ap0str0ph3" userId="7d622d77-700b-4d93-9e59-36cebce9946c" providerId="ADAL" clId="{C4719648-9D46-4D50-950D-DD057E1205EC}" dt="2021-10-16T04:44:01.795" v="12734"/>
          <ac:spMkLst>
            <pc:docMk/>
            <pc:sldMk cId="3023277307" sldId="326"/>
            <ac:spMk id="32" creationId="{48F00D01-BA60-44DF-A310-AA78EC6CDA87}"/>
          </ac:spMkLst>
        </pc:spChg>
        <pc:spChg chg="add del mod">
          <ac:chgData name="Ap0str0ph3" userId="7d622d77-700b-4d93-9e59-36cebce9946c" providerId="ADAL" clId="{C4719648-9D46-4D50-950D-DD057E1205EC}" dt="2021-10-16T04:44:01.795" v="12734"/>
          <ac:spMkLst>
            <pc:docMk/>
            <pc:sldMk cId="3023277307" sldId="326"/>
            <ac:spMk id="33" creationId="{C95DEBA8-5AC0-4CD6-867C-324BE8A73EEC}"/>
          </ac:spMkLst>
        </pc:spChg>
        <pc:spChg chg="add del mod">
          <ac:chgData name="Ap0str0ph3" userId="7d622d77-700b-4d93-9e59-36cebce9946c" providerId="ADAL" clId="{C4719648-9D46-4D50-950D-DD057E1205EC}" dt="2021-10-16T04:44:06.392" v="12738"/>
          <ac:spMkLst>
            <pc:docMk/>
            <pc:sldMk cId="3023277307" sldId="326"/>
            <ac:spMk id="36" creationId="{E6B97870-875F-4D32-8176-CD667E8187DD}"/>
          </ac:spMkLst>
        </pc:spChg>
        <pc:spChg chg="add del mod">
          <ac:chgData name="Ap0str0ph3" userId="7d622d77-700b-4d93-9e59-36cebce9946c" providerId="ADAL" clId="{C4719648-9D46-4D50-950D-DD057E1205EC}" dt="2021-10-16T04:44:06.392" v="12738"/>
          <ac:spMkLst>
            <pc:docMk/>
            <pc:sldMk cId="3023277307" sldId="326"/>
            <ac:spMk id="37" creationId="{1D7F161D-D420-4A64-9E2C-2286296CFDA5}"/>
          </ac:spMkLst>
        </pc:spChg>
        <pc:spChg chg="add del mod">
          <ac:chgData name="Ap0str0ph3" userId="7d622d77-700b-4d93-9e59-36cebce9946c" providerId="ADAL" clId="{C4719648-9D46-4D50-950D-DD057E1205EC}" dt="2021-10-16T04:44:15.947" v="12743"/>
          <ac:spMkLst>
            <pc:docMk/>
            <pc:sldMk cId="3023277307" sldId="326"/>
            <ac:spMk id="42" creationId="{42518E33-68CC-48D6-9B0C-26EA787DA520}"/>
          </ac:spMkLst>
        </pc:spChg>
        <pc:spChg chg="add del mod">
          <ac:chgData name="Ap0str0ph3" userId="7d622d77-700b-4d93-9e59-36cebce9946c" providerId="ADAL" clId="{C4719648-9D46-4D50-950D-DD057E1205EC}" dt="2021-10-16T04:44:15.947" v="12743"/>
          <ac:spMkLst>
            <pc:docMk/>
            <pc:sldMk cId="3023277307" sldId="326"/>
            <ac:spMk id="43" creationId="{C897325F-56A9-46F5-9C1E-F814788C0918}"/>
          </ac:spMkLst>
        </pc:spChg>
        <pc:spChg chg="add mod">
          <ac:chgData name="Ap0str0ph3" userId="7d622d77-700b-4d93-9e59-36cebce9946c" providerId="ADAL" clId="{C4719648-9D46-4D50-950D-DD057E1205EC}" dt="2021-10-16T04:44:24.049" v="12746" actId="1076"/>
          <ac:spMkLst>
            <pc:docMk/>
            <pc:sldMk cId="3023277307" sldId="326"/>
            <ac:spMk id="48" creationId="{17C8745D-6CBB-4208-90A2-DECBFD51F2D9}"/>
          </ac:spMkLst>
        </pc:spChg>
        <pc:spChg chg="add mod">
          <ac:chgData name="Ap0str0ph3" userId="7d622d77-700b-4d93-9e59-36cebce9946c" providerId="ADAL" clId="{C4719648-9D46-4D50-950D-DD057E1205EC}" dt="2021-10-16T04:44:24.049" v="12746" actId="1076"/>
          <ac:spMkLst>
            <pc:docMk/>
            <pc:sldMk cId="3023277307" sldId="326"/>
            <ac:spMk id="49" creationId="{680A064C-3FDE-4EDA-9BFC-7E3444891361}"/>
          </ac:spMkLst>
        </pc:spChg>
        <pc:picChg chg="del">
          <ac:chgData name="Ap0str0ph3" userId="7d622d77-700b-4d93-9e59-36cebce9946c" providerId="ADAL" clId="{C4719648-9D46-4D50-950D-DD057E1205EC}" dt="2021-10-16T04:44:09.362" v="12741" actId="478"/>
          <ac:picMkLst>
            <pc:docMk/>
            <pc:sldMk cId="3023277307" sldId="326"/>
            <ac:picMk id="7" creationId="{BE287E52-0EAC-904E-8DBD-A346608C1B9F}"/>
          </ac:picMkLst>
        </pc:picChg>
        <pc:picChg chg="del">
          <ac:chgData name="Ap0str0ph3" userId="7d622d77-700b-4d93-9e59-36cebce9946c" providerId="ADAL" clId="{C4719648-9D46-4D50-950D-DD057E1205EC}" dt="2021-10-16T04:44:09.362" v="12741" actId="478"/>
          <ac:picMkLst>
            <pc:docMk/>
            <pc:sldMk cId="3023277307" sldId="326"/>
            <ac:picMk id="8" creationId="{BC1D8269-B443-6C49-8372-252F66A00502}"/>
          </ac:picMkLst>
        </pc:picChg>
        <pc:picChg chg="add del mod">
          <ac:chgData name="Ap0str0ph3" userId="7d622d77-700b-4d93-9e59-36cebce9946c" providerId="ADAL" clId="{C4719648-9D46-4D50-950D-DD057E1205EC}" dt="2021-10-16T04:44:15.947" v="12743"/>
          <ac:picMkLst>
            <pc:docMk/>
            <pc:sldMk cId="3023277307" sldId="326"/>
            <ac:picMk id="38" creationId="{30B93CA7-A645-4F4B-94B9-C1740F411696}"/>
          </ac:picMkLst>
        </pc:picChg>
        <pc:picChg chg="add del mod">
          <ac:chgData name="Ap0str0ph3" userId="7d622d77-700b-4d93-9e59-36cebce9946c" providerId="ADAL" clId="{C4719648-9D46-4D50-950D-DD057E1205EC}" dt="2021-10-16T04:44:15.947" v="12743"/>
          <ac:picMkLst>
            <pc:docMk/>
            <pc:sldMk cId="3023277307" sldId="326"/>
            <ac:picMk id="39" creationId="{0392147F-F56E-4FC9-98C8-DC492D9D2A32}"/>
          </ac:picMkLst>
        </pc:picChg>
        <pc:picChg chg="add mod">
          <ac:chgData name="Ap0str0ph3" userId="7d622d77-700b-4d93-9e59-36cebce9946c" providerId="ADAL" clId="{C4719648-9D46-4D50-950D-DD057E1205EC}" dt="2021-10-16T04:44:24.049" v="12746" actId="1076"/>
          <ac:picMkLst>
            <pc:docMk/>
            <pc:sldMk cId="3023277307" sldId="326"/>
            <ac:picMk id="44" creationId="{B3B8A071-9169-4464-B1A0-B2E26DB87DCC}"/>
          </ac:picMkLst>
        </pc:picChg>
        <pc:picChg chg="add mod">
          <ac:chgData name="Ap0str0ph3" userId="7d622d77-700b-4d93-9e59-36cebce9946c" providerId="ADAL" clId="{C4719648-9D46-4D50-950D-DD057E1205EC}" dt="2021-10-16T04:44:24.049" v="12746" actId="1076"/>
          <ac:picMkLst>
            <pc:docMk/>
            <pc:sldMk cId="3023277307" sldId="326"/>
            <ac:picMk id="45" creationId="{D14562FD-33FA-4AE9-88F1-C262CACB31F5}"/>
          </ac:picMkLst>
        </pc:picChg>
        <pc:cxnChg chg="del">
          <ac:chgData name="Ap0str0ph3" userId="7d622d77-700b-4d93-9e59-36cebce9946c" providerId="ADAL" clId="{C4719648-9D46-4D50-950D-DD057E1205EC}" dt="2021-10-16T04:44:00.645" v="12732" actId="478"/>
          <ac:cxnSpMkLst>
            <pc:docMk/>
            <pc:sldMk cId="3023277307" sldId="326"/>
            <ac:cxnSpMk id="13" creationId="{67847E44-2937-3243-9013-339C8F9A0861}"/>
          </ac:cxnSpMkLst>
        </pc:cxnChg>
        <pc:cxnChg chg="mod">
          <ac:chgData name="Ap0str0ph3" userId="7d622d77-700b-4d93-9e59-36cebce9946c" providerId="ADAL" clId="{C4719648-9D46-4D50-950D-DD057E1205EC}" dt="2021-10-16T04:42:15.849" v="12703" actId="1076"/>
          <ac:cxnSpMkLst>
            <pc:docMk/>
            <pc:sldMk cId="3023277307" sldId="326"/>
            <ac:cxnSpMk id="14" creationId="{816CD235-64C8-9046-9C96-7D52E5F531BF}"/>
          </ac:cxnSpMkLst>
        </pc:cxnChg>
        <pc:cxnChg chg="del">
          <ac:chgData name="Ap0str0ph3" userId="7d622d77-700b-4d93-9e59-36cebce9946c" providerId="ADAL" clId="{C4719648-9D46-4D50-950D-DD057E1205EC}" dt="2021-10-16T04:44:00.645" v="12732" actId="478"/>
          <ac:cxnSpMkLst>
            <pc:docMk/>
            <pc:sldMk cId="3023277307" sldId="326"/>
            <ac:cxnSpMk id="15" creationId="{3EDA61A1-237C-7842-8F9C-30D48D7CF00D}"/>
          </ac:cxnSpMkLst>
        </pc:cxnChg>
        <pc:cxnChg chg="mod">
          <ac:chgData name="Ap0str0ph3" userId="7d622d77-700b-4d93-9e59-36cebce9946c" providerId="ADAL" clId="{C4719648-9D46-4D50-950D-DD057E1205EC}" dt="2021-10-16T04:42:31.817" v="12707" actId="1076"/>
          <ac:cxnSpMkLst>
            <pc:docMk/>
            <pc:sldMk cId="3023277307" sldId="326"/>
            <ac:cxnSpMk id="23" creationId="{33195BDA-CE23-F840-8665-B593A3A187FF}"/>
          </ac:cxnSpMkLst>
        </pc:cxnChg>
        <pc:cxnChg chg="add del mod">
          <ac:chgData name="Ap0str0ph3" userId="7d622d77-700b-4d93-9e59-36cebce9946c" providerId="ADAL" clId="{C4719648-9D46-4D50-950D-DD057E1205EC}" dt="2021-10-16T04:43:11.443" v="12718" actId="478"/>
          <ac:cxnSpMkLst>
            <pc:docMk/>
            <pc:sldMk cId="3023277307" sldId="326"/>
            <ac:cxnSpMk id="24" creationId="{70721394-6D13-4978-B0F1-CA0F1CF69E24}"/>
          </ac:cxnSpMkLst>
        </pc:cxnChg>
        <pc:cxnChg chg="mod">
          <ac:chgData name="Ap0str0ph3" userId="7d622d77-700b-4d93-9e59-36cebce9946c" providerId="ADAL" clId="{C4719648-9D46-4D50-950D-DD057E1205EC}" dt="2021-10-16T04:42:22.636" v="12704" actId="1076"/>
          <ac:cxnSpMkLst>
            <pc:docMk/>
            <pc:sldMk cId="3023277307" sldId="326"/>
            <ac:cxnSpMk id="25" creationId="{3F6C9D36-C00A-4E46-BD80-36620477F1BB}"/>
          </ac:cxnSpMkLst>
        </pc:cxnChg>
        <pc:cxnChg chg="add del mod">
          <ac:chgData name="Ap0str0ph3" userId="7d622d77-700b-4d93-9e59-36cebce9946c" providerId="ADAL" clId="{C4719648-9D46-4D50-950D-DD057E1205EC}" dt="2021-10-16T04:44:01.795" v="12734"/>
          <ac:cxnSpMkLst>
            <pc:docMk/>
            <pc:sldMk cId="3023277307" sldId="326"/>
            <ac:cxnSpMk id="26" creationId="{371DA731-B9E0-4745-9F6A-2C1CEE578F23}"/>
          </ac:cxnSpMkLst>
        </pc:cxnChg>
        <pc:cxnChg chg="add del mod">
          <ac:chgData name="Ap0str0ph3" userId="7d622d77-700b-4d93-9e59-36cebce9946c" providerId="ADAL" clId="{C4719648-9D46-4D50-950D-DD057E1205EC}" dt="2021-10-16T04:44:01.795" v="12734"/>
          <ac:cxnSpMkLst>
            <pc:docMk/>
            <pc:sldMk cId="3023277307" sldId="326"/>
            <ac:cxnSpMk id="27" creationId="{BA093453-651A-4A1E-A518-83284DF13463}"/>
          </ac:cxnSpMkLst>
        </pc:cxnChg>
        <pc:cxnChg chg="add del mod">
          <ac:chgData name="Ap0str0ph3" userId="7d622d77-700b-4d93-9e59-36cebce9946c" providerId="ADAL" clId="{C4719648-9D46-4D50-950D-DD057E1205EC}" dt="2021-10-16T04:44:06.392" v="12738"/>
          <ac:cxnSpMkLst>
            <pc:docMk/>
            <pc:sldMk cId="3023277307" sldId="326"/>
            <ac:cxnSpMk id="34" creationId="{3C30669A-07A7-46CA-A7EC-824A7FDAE801}"/>
          </ac:cxnSpMkLst>
        </pc:cxnChg>
        <pc:cxnChg chg="add del mod">
          <ac:chgData name="Ap0str0ph3" userId="7d622d77-700b-4d93-9e59-36cebce9946c" providerId="ADAL" clId="{C4719648-9D46-4D50-950D-DD057E1205EC}" dt="2021-10-16T04:44:06.392" v="12738"/>
          <ac:cxnSpMkLst>
            <pc:docMk/>
            <pc:sldMk cId="3023277307" sldId="326"/>
            <ac:cxnSpMk id="35" creationId="{9B69CDD4-9B9E-4C30-8519-40FEE6C2C4A8}"/>
          </ac:cxnSpMkLst>
        </pc:cxnChg>
        <pc:cxnChg chg="add del mod">
          <ac:chgData name="Ap0str0ph3" userId="7d622d77-700b-4d93-9e59-36cebce9946c" providerId="ADAL" clId="{C4719648-9D46-4D50-950D-DD057E1205EC}" dt="2021-10-16T04:44:15.947" v="12743"/>
          <ac:cxnSpMkLst>
            <pc:docMk/>
            <pc:sldMk cId="3023277307" sldId="326"/>
            <ac:cxnSpMk id="40" creationId="{0DBBB7F7-C2D1-4E5C-BB74-CA5855A9D930}"/>
          </ac:cxnSpMkLst>
        </pc:cxnChg>
        <pc:cxnChg chg="add del mod">
          <ac:chgData name="Ap0str0ph3" userId="7d622d77-700b-4d93-9e59-36cebce9946c" providerId="ADAL" clId="{C4719648-9D46-4D50-950D-DD057E1205EC}" dt="2021-10-16T04:44:15.947" v="12743"/>
          <ac:cxnSpMkLst>
            <pc:docMk/>
            <pc:sldMk cId="3023277307" sldId="326"/>
            <ac:cxnSpMk id="41" creationId="{C020E7D1-9071-4E2D-9F6A-D4462A927C9E}"/>
          </ac:cxnSpMkLst>
        </pc:cxnChg>
        <pc:cxnChg chg="add mod">
          <ac:chgData name="Ap0str0ph3" userId="7d622d77-700b-4d93-9e59-36cebce9946c" providerId="ADAL" clId="{C4719648-9D46-4D50-950D-DD057E1205EC}" dt="2021-10-16T04:44:24.049" v="12746" actId="1076"/>
          <ac:cxnSpMkLst>
            <pc:docMk/>
            <pc:sldMk cId="3023277307" sldId="326"/>
            <ac:cxnSpMk id="46" creationId="{59A60AB1-77C7-42F4-9B81-DF1E65188A87}"/>
          </ac:cxnSpMkLst>
        </pc:cxnChg>
        <pc:cxnChg chg="add mod">
          <ac:chgData name="Ap0str0ph3" userId="7d622d77-700b-4d93-9e59-36cebce9946c" providerId="ADAL" clId="{C4719648-9D46-4D50-950D-DD057E1205EC}" dt="2021-10-16T04:44:24.049" v="12746" actId="1076"/>
          <ac:cxnSpMkLst>
            <pc:docMk/>
            <pc:sldMk cId="3023277307" sldId="326"/>
            <ac:cxnSpMk id="47" creationId="{7EC2A780-D739-4B9C-804B-AB40D24BD13E}"/>
          </ac:cxnSpMkLst>
        </pc:cxnChg>
      </pc:sldChg>
      <pc:sldChg chg="delSp modSp add del mod">
        <pc:chgData name="Ap0str0ph3" userId="7d622d77-700b-4d93-9e59-36cebce9946c" providerId="ADAL" clId="{C4719648-9D46-4D50-950D-DD057E1205EC}" dt="2021-10-16T04:36:47.958" v="12612" actId="47"/>
        <pc:sldMkLst>
          <pc:docMk/>
          <pc:sldMk cId="3528053326" sldId="326"/>
        </pc:sldMkLst>
        <pc:spChg chg="mod">
          <ac:chgData name="Ap0str0ph3" userId="7d622d77-700b-4d93-9e59-36cebce9946c" providerId="ADAL" clId="{C4719648-9D46-4D50-950D-DD057E1205EC}" dt="2021-10-16T04:36:45.245" v="12611" actId="2711"/>
          <ac:spMkLst>
            <pc:docMk/>
            <pc:sldMk cId="3528053326" sldId="326"/>
            <ac:spMk id="2" creationId="{81B68812-2410-4D9C-B01C-388D4D62A861}"/>
          </ac:spMkLst>
        </pc:spChg>
        <pc:picChg chg="del">
          <ac:chgData name="Ap0str0ph3" userId="7d622d77-700b-4d93-9e59-36cebce9946c" providerId="ADAL" clId="{C4719648-9D46-4D50-950D-DD057E1205EC}" dt="2021-10-16T04:36:13.282" v="12601" actId="478"/>
          <ac:picMkLst>
            <pc:docMk/>
            <pc:sldMk cId="3528053326" sldId="326"/>
            <ac:picMk id="9" creationId="{4A587411-0A4A-4D44-81EA-009D2B69BEA7}"/>
          </ac:picMkLst>
        </pc:picChg>
      </pc:sldChg>
      <pc:sldChg chg="modSp add del mod">
        <pc:chgData name="Ap0str0ph3" userId="7d622d77-700b-4d93-9e59-36cebce9946c" providerId="ADAL" clId="{C4719648-9D46-4D50-950D-DD057E1205EC}" dt="2021-10-16T04:44:46.169" v="12748" actId="2711"/>
        <pc:sldMkLst>
          <pc:docMk/>
          <pc:sldMk cId="54979637" sldId="327"/>
        </pc:sldMkLst>
        <pc:spChg chg="mod">
          <ac:chgData name="Ap0str0ph3" userId="7d622d77-700b-4d93-9e59-36cebce9946c" providerId="ADAL" clId="{C4719648-9D46-4D50-950D-DD057E1205EC}" dt="2021-10-16T04:44:46.169" v="12748" actId="2711"/>
          <ac:spMkLst>
            <pc:docMk/>
            <pc:sldMk cId="54979637" sldId="327"/>
            <ac:spMk id="2" creationId="{7CD09C9D-486C-485E-8674-9484C8917823}"/>
          </ac:spMkLst>
        </pc:spChg>
        <pc:spChg chg="mod">
          <ac:chgData name="Ap0str0ph3" userId="7d622d77-700b-4d93-9e59-36cebce9946c" providerId="ADAL" clId="{C4719648-9D46-4D50-950D-DD057E1205EC}" dt="2021-10-16T04:44:35.344" v="12747" actId="1076"/>
          <ac:spMkLst>
            <pc:docMk/>
            <pc:sldMk cId="54979637" sldId="327"/>
            <ac:spMk id="9" creationId="{B6B09FAB-28DB-5C41-9C29-72F4101B8505}"/>
          </ac:spMkLst>
        </pc:spChg>
        <pc:spChg chg="mod">
          <ac:chgData name="Ap0str0ph3" userId="7d622d77-700b-4d93-9e59-36cebce9946c" providerId="ADAL" clId="{C4719648-9D46-4D50-950D-DD057E1205EC}" dt="2021-10-16T04:44:35.344" v="12747" actId="1076"/>
          <ac:spMkLst>
            <pc:docMk/>
            <pc:sldMk cId="54979637" sldId="327"/>
            <ac:spMk id="22" creationId="{8E597CEB-E21D-914D-8D1F-1C55F5FDE8F6}"/>
          </ac:spMkLst>
        </pc:spChg>
        <pc:picChg chg="mod">
          <ac:chgData name="Ap0str0ph3" userId="7d622d77-700b-4d93-9e59-36cebce9946c" providerId="ADAL" clId="{C4719648-9D46-4D50-950D-DD057E1205EC}" dt="2021-10-16T04:44:35.344" v="12747" actId="1076"/>
          <ac:picMkLst>
            <pc:docMk/>
            <pc:sldMk cId="54979637" sldId="327"/>
            <ac:picMk id="17" creationId="{4C150FDF-1533-D149-AD78-77E47B6AD87E}"/>
          </ac:picMkLst>
        </pc:picChg>
        <pc:picChg chg="mod">
          <ac:chgData name="Ap0str0ph3" userId="7d622d77-700b-4d93-9e59-36cebce9946c" providerId="ADAL" clId="{C4719648-9D46-4D50-950D-DD057E1205EC}" dt="2021-10-16T04:44:35.344" v="12747" actId="1076"/>
          <ac:picMkLst>
            <pc:docMk/>
            <pc:sldMk cId="54979637" sldId="327"/>
            <ac:picMk id="19" creationId="{8E299D49-6C58-FB40-9E63-BD7EB9378DBB}"/>
          </ac:picMkLst>
        </pc:picChg>
        <pc:cxnChg chg="mod">
          <ac:chgData name="Ap0str0ph3" userId="7d622d77-700b-4d93-9e59-36cebce9946c" providerId="ADAL" clId="{C4719648-9D46-4D50-950D-DD057E1205EC}" dt="2021-10-16T04:44:35.344" v="12747" actId="1076"/>
          <ac:cxnSpMkLst>
            <pc:docMk/>
            <pc:sldMk cId="54979637" sldId="327"/>
            <ac:cxnSpMk id="20" creationId="{F6D43E28-2F2D-D842-8B42-FD0D54AF6EE2}"/>
          </ac:cxnSpMkLst>
        </pc:cxnChg>
        <pc:cxnChg chg="mod">
          <ac:chgData name="Ap0str0ph3" userId="7d622d77-700b-4d93-9e59-36cebce9946c" providerId="ADAL" clId="{C4719648-9D46-4D50-950D-DD057E1205EC}" dt="2021-10-16T04:44:35.344" v="12747" actId="1076"/>
          <ac:cxnSpMkLst>
            <pc:docMk/>
            <pc:sldMk cId="54979637" sldId="327"/>
            <ac:cxnSpMk id="21" creationId="{865FD7F8-F86C-9E48-82DE-823492FF80FB}"/>
          </ac:cxnSpMkLst>
        </pc:cxnChg>
      </pc:sldChg>
      <pc:sldChg chg="add del">
        <pc:chgData name="Ap0str0ph3" userId="7d622d77-700b-4d93-9e59-36cebce9946c" providerId="ADAL" clId="{C4719648-9D46-4D50-950D-DD057E1205EC}" dt="2021-10-16T04:38:23.388" v="12620"/>
        <pc:sldMkLst>
          <pc:docMk/>
          <pc:sldMk cId="777410657" sldId="328"/>
        </pc:sldMkLst>
      </pc:sldChg>
      <pc:sldChg chg="add del">
        <pc:chgData name="Ap0str0ph3" userId="7d622d77-700b-4d93-9e59-36cebce9946c" providerId="ADAL" clId="{C4719648-9D46-4D50-950D-DD057E1205EC}" dt="2021-10-16T04:38:23.388" v="12620"/>
        <pc:sldMkLst>
          <pc:docMk/>
          <pc:sldMk cId="1196548261" sldId="329"/>
        </pc:sldMkLst>
      </pc:sldChg>
      <pc:sldChg chg="add del">
        <pc:chgData name="Ap0str0ph3" userId="7d622d77-700b-4d93-9e59-36cebce9946c" providerId="ADAL" clId="{C4719648-9D46-4D50-950D-DD057E1205EC}" dt="2021-10-16T04:38:23.388" v="12620"/>
        <pc:sldMkLst>
          <pc:docMk/>
          <pc:sldMk cId="147000609" sldId="330"/>
        </pc:sldMkLst>
      </pc:sldChg>
      <pc:sldChg chg="add del">
        <pc:chgData name="Ap0str0ph3" userId="7d622d77-700b-4d93-9e59-36cebce9946c" providerId="ADAL" clId="{C4719648-9D46-4D50-950D-DD057E1205EC}" dt="2021-10-16T04:38:23.388" v="12620"/>
        <pc:sldMkLst>
          <pc:docMk/>
          <pc:sldMk cId="1473209960" sldId="331"/>
        </pc:sldMkLst>
      </pc:sldChg>
      <pc:sldChg chg="add del">
        <pc:chgData name="Ap0str0ph3" userId="7d622d77-700b-4d93-9e59-36cebce9946c" providerId="ADAL" clId="{C4719648-9D46-4D50-950D-DD057E1205EC}" dt="2021-10-16T04:38:23.388" v="12620"/>
        <pc:sldMkLst>
          <pc:docMk/>
          <pc:sldMk cId="2868661131" sldId="332"/>
        </pc:sldMkLst>
      </pc:sldChg>
      <pc:sldChg chg="modSp add del mod">
        <pc:chgData name="Ap0str0ph3" userId="7d622d77-700b-4d93-9e59-36cebce9946c" providerId="ADAL" clId="{C4719648-9D46-4D50-950D-DD057E1205EC}" dt="2021-10-16T04:45:05.291" v="12754" actId="113"/>
        <pc:sldMkLst>
          <pc:docMk/>
          <pc:sldMk cId="3857427816" sldId="333"/>
        </pc:sldMkLst>
        <pc:spChg chg="mod">
          <ac:chgData name="Ap0str0ph3" userId="7d622d77-700b-4d93-9e59-36cebce9946c" providerId="ADAL" clId="{C4719648-9D46-4D50-950D-DD057E1205EC}" dt="2021-10-16T04:45:05.291" v="12754" actId="113"/>
          <ac:spMkLst>
            <pc:docMk/>
            <pc:sldMk cId="3857427816" sldId="333"/>
            <ac:spMk id="24" creationId="{FBD3A426-2A32-4444-A749-F4777109F72B}"/>
          </ac:spMkLst>
        </pc:spChg>
      </pc:sldChg>
      <pc:sldChg chg="modSp add del mod">
        <pc:chgData name="Ap0str0ph3" userId="7d622d77-700b-4d93-9e59-36cebce9946c" providerId="ADAL" clId="{C4719648-9D46-4D50-950D-DD057E1205EC}" dt="2021-10-16T04:45:41.125" v="12758" actId="113"/>
        <pc:sldMkLst>
          <pc:docMk/>
          <pc:sldMk cId="1039251368" sldId="334"/>
        </pc:sldMkLst>
        <pc:spChg chg="mod">
          <ac:chgData name="Ap0str0ph3" userId="7d622d77-700b-4d93-9e59-36cebce9946c" providerId="ADAL" clId="{C4719648-9D46-4D50-950D-DD057E1205EC}" dt="2021-10-16T04:45:41.125" v="12758" actId="113"/>
          <ac:spMkLst>
            <pc:docMk/>
            <pc:sldMk cId="1039251368" sldId="334"/>
            <ac:spMk id="14" creationId="{746073A4-482A-BE41-A112-E24DEFD23FF9}"/>
          </ac:spMkLst>
        </pc:spChg>
      </pc:sldChg>
      <pc:sldChg chg="modSp add mod">
        <pc:chgData name="Ap0str0ph3" userId="7d622d77-700b-4d93-9e59-36cebce9946c" providerId="ADAL" clId="{C4719648-9D46-4D50-950D-DD057E1205EC}" dt="2021-10-16T04:54:23.269" v="12785" actId="1076"/>
        <pc:sldMkLst>
          <pc:docMk/>
          <pc:sldMk cId="3819093009" sldId="335"/>
        </pc:sldMkLst>
        <pc:spChg chg="mod">
          <ac:chgData name="Ap0str0ph3" userId="7d622d77-700b-4d93-9e59-36cebce9946c" providerId="ADAL" clId="{C4719648-9D46-4D50-950D-DD057E1205EC}" dt="2021-10-16T04:54:23.269" v="12785" actId="1076"/>
          <ac:spMkLst>
            <pc:docMk/>
            <pc:sldMk cId="3819093009" sldId="335"/>
            <ac:spMk id="11" creationId="{73FD435C-993D-F84D-BB90-C5B6B072EDC9}"/>
          </ac:spMkLst>
        </pc:spChg>
        <pc:picChg chg="mod">
          <ac:chgData name="Ap0str0ph3" userId="7d622d77-700b-4d93-9e59-36cebce9946c" providerId="ADAL" clId="{C4719648-9D46-4D50-950D-DD057E1205EC}" dt="2021-10-16T04:53:52.947" v="12770" actId="1076"/>
          <ac:picMkLst>
            <pc:docMk/>
            <pc:sldMk cId="3819093009" sldId="335"/>
            <ac:picMk id="10242" creationId="{39DB80D4-1D01-D542-B2A6-02FC89FEDEFA}"/>
          </ac:picMkLst>
        </pc:picChg>
      </pc:sldChg>
      <pc:sldChg chg="delSp modSp add mod">
        <pc:chgData name="Ap0str0ph3" userId="7d622d77-700b-4d93-9e59-36cebce9946c" providerId="ADAL" clId="{C4719648-9D46-4D50-950D-DD057E1205EC}" dt="2021-10-16T05:46:55.527" v="12914" actId="478"/>
        <pc:sldMkLst>
          <pc:docMk/>
          <pc:sldMk cId="2848635918" sldId="336"/>
        </pc:sldMkLst>
        <pc:spChg chg="mod">
          <ac:chgData name="Ap0str0ph3" userId="7d622d77-700b-4d93-9e59-36cebce9946c" providerId="ADAL" clId="{C4719648-9D46-4D50-950D-DD057E1205EC}" dt="2021-10-16T05:46:53.799" v="12913" actId="20577"/>
          <ac:spMkLst>
            <pc:docMk/>
            <pc:sldMk cId="2848635918" sldId="336"/>
            <ac:spMk id="3" creationId="{36B06F72-7DF6-46BA-8F02-CB6A3AD2BDFB}"/>
          </ac:spMkLst>
        </pc:spChg>
        <pc:picChg chg="del">
          <ac:chgData name="Ap0str0ph3" userId="7d622d77-700b-4d93-9e59-36cebce9946c" providerId="ADAL" clId="{C4719648-9D46-4D50-950D-DD057E1205EC}" dt="2021-10-16T05:46:55.527" v="12914" actId="478"/>
          <ac:picMkLst>
            <pc:docMk/>
            <pc:sldMk cId="2848635918" sldId="336"/>
            <ac:picMk id="9" creationId="{97D61A4A-F506-4341-AC0D-20C9FD42149E}"/>
          </ac:picMkLst>
        </pc:picChg>
      </pc:sldChg>
    </pc:docChg>
  </pc:docChgLst>
  <pc:docChgLst>
    <pc:chgData name="Ap0str0ph3" userId="7d622d77-700b-4d93-9e59-36cebce9946c" providerId="ADAL" clId="{7075BCEB-A2B3-42F3-BB8C-6666139100BC}"/>
    <pc:docChg chg="undo custSel addSld delSld modSld sldOrd modNotesMaster">
      <pc:chgData name="Ap0str0ph3" userId="7d622d77-700b-4d93-9e59-36cebce9946c" providerId="ADAL" clId="{7075BCEB-A2B3-42F3-BB8C-6666139100BC}" dt="2021-10-13T14:04:07.227" v="865" actId="20577"/>
      <pc:docMkLst>
        <pc:docMk/>
      </pc:docMkLst>
      <pc:sldChg chg="ord">
        <pc:chgData name="Ap0str0ph3" userId="7d622d77-700b-4d93-9e59-36cebce9946c" providerId="ADAL" clId="{7075BCEB-A2B3-42F3-BB8C-6666139100BC}" dt="2021-10-13T13:54:04.649" v="603" actId="20578"/>
        <pc:sldMkLst>
          <pc:docMk/>
          <pc:sldMk cId="1522805103" sldId="257"/>
        </pc:sldMkLst>
      </pc:sldChg>
      <pc:sldChg chg="addSp delSp modSp mod">
        <pc:chgData name="Ap0str0ph3" userId="7d622d77-700b-4d93-9e59-36cebce9946c" providerId="ADAL" clId="{7075BCEB-A2B3-42F3-BB8C-6666139100BC}" dt="2021-10-13T13:57:49.307" v="618" actId="20577"/>
        <pc:sldMkLst>
          <pc:docMk/>
          <pc:sldMk cId="2828428447" sldId="260"/>
        </pc:sldMkLst>
        <pc:spChg chg="del">
          <ac:chgData name="Ap0str0ph3" userId="7d622d77-700b-4d93-9e59-36cebce9946c" providerId="ADAL" clId="{7075BCEB-A2B3-42F3-BB8C-6666139100BC}" dt="2021-10-13T13:56:42.837" v="616" actId="478"/>
          <ac:spMkLst>
            <pc:docMk/>
            <pc:sldMk cId="2828428447" sldId="260"/>
            <ac:spMk id="8" creationId="{02158BA3-926D-4156-B87B-EEA2F81A2EB8}"/>
          </ac:spMkLst>
        </pc:spChg>
        <pc:spChg chg="add mod">
          <ac:chgData name="Ap0str0ph3" userId="7d622d77-700b-4d93-9e59-36cebce9946c" providerId="ADAL" clId="{7075BCEB-A2B3-42F3-BB8C-6666139100BC}" dt="2021-10-13T13:57:49.307" v="618" actId="20577"/>
          <ac:spMkLst>
            <pc:docMk/>
            <pc:sldMk cId="2828428447" sldId="260"/>
            <ac:spMk id="10" creationId="{451F627F-8C9E-4DBA-987C-5F859533B18E}"/>
          </ac:spMkLst>
        </pc:spChg>
      </pc:sldChg>
      <pc:sldChg chg="addSp delSp modSp new mod">
        <pc:chgData name="Ap0str0ph3" userId="7d622d77-700b-4d93-9e59-36cebce9946c" providerId="ADAL" clId="{7075BCEB-A2B3-42F3-BB8C-6666139100BC}" dt="2021-10-13T14:04:07.227" v="865" actId="20577"/>
        <pc:sldMkLst>
          <pc:docMk/>
          <pc:sldMk cId="3649945048" sldId="283"/>
        </pc:sldMkLst>
        <pc:spChg chg="del">
          <ac:chgData name="Ap0str0ph3" userId="7d622d77-700b-4d93-9e59-36cebce9946c" providerId="ADAL" clId="{7075BCEB-A2B3-42F3-BB8C-6666139100BC}" dt="2021-10-13T13:26:16.626" v="39" actId="478"/>
          <ac:spMkLst>
            <pc:docMk/>
            <pc:sldMk cId="3649945048" sldId="283"/>
            <ac:spMk id="2" creationId="{D9FC9C1B-78C9-4627-9739-99750FBFFA59}"/>
          </ac:spMkLst>
        </pc:spChg>
        <pc:spChg chg="mod">
          <ac:chgData name="Ap0str0ph3" userId="7d622d77-700b-4d93-9e59-36cebce9946c" providerId="ADAL" clId="{7075BCEB-A2B3-42F3-BB8C-6666139100BC}" dt="2021-10-13T13:32:22.698" v="93" actId="6549"/>
          <ac:spMkLst>
            <pc:docMk/>
            <pc:sldMk cId="3649945048" sldId="283"/>
            <ac:spMk id="3" creationId="{418C3ABA-7E59-4AA0-AAA0-90462C42F6B7}"/>
          </ac:spMkLst>
        </pc:spChg>
        <pc:spChg chg="mod">
          <ac:chgData name="Ap0str0ph3" userId="7d622d77-700b-4d93-9e59-36cebce9946c" providerId="ADAL" clId="{7075BCEB-A2B3-42F3-BB8C-6666139100BC}" dt="2021-10-13T13:28:45.779" v="63" actId="20577"/>
          <ac:spMkLst>
            <pc:docMk/>
            <pc:sldMk cId="3649945048" sldId="283"/>
            <ac:spMk id="6" creationId="{C44D5CEE-4101-48D7-893E-9CA31C45F12D}"/>
          </ac:spMkLst>
        </pc:spChg>
        <pc:spChg chg="add del">
          <ac:chgData name="Ap0str0ph3" userId="7d622d77-700b-4d93-9e59-36cebce9946c" providerId="ADAL" clId="{7075BCEB-A2B3-42F3-BB8C-6666139100BC}" dt="2021-10-13T13:25:57.328" v="30"/>
          <ac:spMkLst>
            <pc:docMk/>
            <pc:sldMk cId="3649945048" sldId="283"/>
            <ac:spMk id="7" creationId="{9474F350-6957-42BA-97FA-50E1657CC7C2}"/>
          </ac:spMkLst>
        </pc:spChg>
        <pc:spChg chg="add del">
          <ac:chgData name="Ap0str0ph3" userId="7d622d77-700b-4d93-9e59-36cebce9946c" providerId="ADAL" clId="{7075BCEB-A2B3-42F3-BB8C-6666139100BC}" dt="2021-10-13T13:26:02.693" v="32"/>
          <ac:spMkLst>
            <pc:docMk/>
            <pc:sldMk cId="3649945048" sldId="283"/>
            <ac:spMk id="8" creationId="{6D0E39B6-26D4-44B5-A4A5-A60E626F5984}"/>
          </ac:spMkLst>
        </pc:spChg>
        <pc:spChg chg="add del">
          <ac:chgData name="Ap0str0ph3" userId="7d622d77-700b-4d93-9e59-36cebce9946c" providerId="ADAL" clId="{7075BCEB-A2B3-42F3-BB8C-6666139100BC}" dt="2021-10-13T13:27:46.380" v="43"/>
          <ac:spMkLst>
            <pc:docMk/>
            <pc:sldMk cId="3649945048" sldId="283"/>
            <ac:spMk id="10" creationId="{A037B658-C19B-458B-91C0-CBE0AAEDC4BD}"/>
          </ac:spMkLst>
        </pc:spChg>
        <pc:spChg chg="add del">
          <ac:chgData name="Ap0str0ph3" userId="7d622d77-700b-4d93-9e59-36cebce9946c" providerId="ADAL" clId="{7075BCEB-A2B3-42F3-BB8C-6666139100BC}" dt="2021-10-13T13:27:49.262" v="45"/>
          <ac:spMkLst>
            <pc:docMk/>
            <pc:sldMk cId="3649945048" sldId="283"/>
            <ac:spMk id="11" creationId="{88A0A580-1A96-4BEA-AC35-8872483D1A56}"/>
          </ac:spMkLst>
        </pc:spChg>
        <pc:spChg chg="add mod">
          <ac:chgData name="Ap0str0ph3" userId="7d622d77-700b-4d93-9e59-36cebce9946c" providerId="ADAL" clId="{7075BCEB-A2B3-42F3-BB8C-6666139100BC}" dt="2021-10-13T14:04:07.227" v="865" actId="20577"/>
          <ac:spMkLst>
            <pc:docMk/>
            <pc:sldMk cId="3649945048" sldId="283"/>
            <ac:spMk id="13" creationId="{AC7A4D29-A3B2-4F32-B0BC-5895C56EDC35}"/>
          </ac:spMkLst>
        </pc:spChg>
        <pc:spChg chg="add del">
          <ac:chgData name="Ap0str0ph3" userId="7d622d77-700b-4d93-9e59-36cebce9946c" providerId="ADAL" clId="{7075BCEB-A2B3-42F3-BB8C-6666139100BC}" dt="2021-10-13T13:58:30.110" v="675" actId="22"/>
          <ac:spMkLst>
            <pc:docMk/>
            <pc:sldMk cId="3649945048" sldId="283"/>
            <ac:spMk id="15" creationId="{AAE74700-10BF-4D27-8B72-01681B475362}"/>
          </ac:spMkLst>
        </pc:spChg>
        <pc:spChg chg="add mod">
          <ac:chgData name="Ap0str0ph3" userId="7d622d77-700b-4d93-9e59-36cebce9946c" providerId="ADAL" clId="{7075BCEB-A2B3-42F3-BB8C-6666139100BC}" dt="2021-10-13T14:01:26.024" v="801" actId="404"/>
          <ac:spMkLst>
            <pc:docMk/>
            <pc:sldMk cId="3649945048" sldId="283"/>
            <ac:spMk id="16" creationId="{6D572C4B-4D69-4E99-ACD3-881D2A8A08EA}"/>
          </ac:spMkLst>
        </pc:spChg>
        <pc:spChg chg="add del">
          <ac:chgData name="Ap0str0ph3" userId="7d622d77-700b-4d93-9e59-36cebce9946c" providerId="ADAL" clId="{7075BCEB-A2B3-42F3-BB8C-6666139100BC}" dt="2021-10-13T14:01:01.182" v="733" actId="22"/>
          <ac:spMkLst>
            <pc:docMk/>
            <pc:sldMk cId="3649945048" sldId="283"/>
            <ac:spMk id="18" creationId="{976DD5B7-DE0D-47F0-8001-03ECAC8DC52C}"/>
          </ac:spMkLst>
        </pc:spChg>
        <pc:spChg chg="add mod">
          <ac:chgData name="Ap0str0ph3" userId="7d622d77-700b-4d93-9e59-36cebce9946c" providerId="ADAL" clId="{7075BCEB-A2B3-42F3-BB8C-6666139100BC}" dt="2021-10-13T14:03:55.347" v="855" actId="20577"/>
          <ac:spMkLst>
            <pc:docMk/>
            <pc:sldMk cId="3649945048" sldId="283"/>
            <ac:spMk id="20" creationId="{2D189557-BE48-4FDD-81DC-ABDA6443E555}"/>
          </ac:spMkLst>
        </pc:spChg>
        <pc:picChg chg="add del mod">
          <ac:chgData name="Ap0str0ph3" userId="7d622d77-700b-4d93-9e59-36cebce9946c" providerId="ADAL" clId="{7075BCEB-A2B3-42F3-BB8C-6666139100BC}" dt="2021-10-13T13:27:56.070" v="48" actId="478"/>
          <ac:picMkLst>
            <pc:docMk/>
            <pc:sldMk cId="3649945048" sldId="283"/>
            <ac:picMk id="9" creationId="{52FF11D6-2B9A-4EB9-AFDA-70F403E96F32}"/>
          </ac:picMkLst>
        </pc:picChg>
        <pc:picChg chg="add mod">
          <ac:chgData name="Ap0str0ph3" userId="7d622d77-700b-4d93-9e59-36cebce9946c" providerId="ADAL" clId="{7075BCEB-A2B3-42F3-BB8C-6666139100BC}" dt="2021-10-13T13:56:15.528" v="615" actId="1076"/>
          <ac:picMkLst>
            <pc:docMk/>
            <pc:sldMk cId="3649945048" sldId="283"/>
            <ac:picMk id="12" creationId="{0CB1648C-08C8-4716-B715-A2E99B9B21E2}"/>
          </ac:picMkLst>
        </pc:picChg>
        <pc:picChg chg="add mod">
          <ac:chgData name="Ap0str0ph3" userId="7d622d77-700b-4d93-9e59-36cebce9946c" providerId="ADAL" clId="{7075BCEB-A2B3-42F3-BB8C-6666139100BC}" dt="2021-10-13T14:03:57.599" v="856" actId="1076"/>
          <ac:picMkLst>
            <pc:docMk/>
            <pc:sldMk cId="3649945048" sldId="283"/>
            <ac:picMk id="22" creationId="{75B9F4E9-AC1D-41A4-9D2D-34CF336FF5F4}"/>
          </ac:picMkLst>
        </pc:picChg>
      </pc:sldChg>
      <pc:sldChg chg="addSp modSp add mod">
        <pc:chgData name="Ap0str0ph3" userId="7d622d77-700b-4d93-9e59-36cebce9946c" providerId="ADAL" clId="{7075BCEB-A2B3-42F3-BB8C-6666139100BC}" dt="2021-10-13T13:58:19.993" v="672" actId="20577"/>
        <pc:sldMkLst>
          <pc:docMk/>
          <pc:sldMk cId="2715838686" sldId="284"/>
        </pc:sldMkLst>
        <pc:spChg chg="mod">
          <ac:chgData name="Ap0str0ph3" userId="7d622d77-700b-4d93-9e59-36cebce9946c" providerId="ADAL" clId="{7075BCEB-A2B3-42F3-BB8C-6666139100BC}" dt="2021-10-13T13:32:27.624" v="95" actId="20577"/>
          <ac:spMkLst>
            <pc:docMk/>
            <pc:sldMk cId="2715838686" sldId="284"/>
            <ac:spMk id="3" creationId="{418C3ABA-7E59-4AA0-AAA0-90462C42F6B7}"/>
          </ac:spMkLst>
        </pc:spChg>
        <pc:spChg chg="mod">
          <ac:chgData name="Ap0str0ph3" userId="7d622d77-700b-4d93-9e59-36cebce9946c" providerId="ADAL" clId="{7075BCEB-A2B3-42F3-BB8C-6666139100BC}" dt="2021-10-13T13:28:42.267" v="61" actId="20577"/>
          <ac:spMkLst>
            <pc:docMk/>
            <pc:sldMk cId="2715838686" sldId="284"/>
            <ac:spMk id="6" creationId="{C44D5CEE-4101-48D7-893E-9CA31C45F12D}"/>
          </ac:spMkLst>
        </pc:spChg>
        <pc:spChg chg="add mod">
          <ac:chgData name="Ap0str0ph3" userId="7d622d77-700b-4d93-9e59-36cebce9946c" providerId="ADAL" clId="{7075BCEB-A2B3-42F3-BB8C-6666139100BC}" dt="2021-10-13T13:58:19.993" v="672" actId="20577"/>
          <ac:spMkLst>
            <pc:docMk/>
            <pc:sldMk cId="2715838686" sldId="284"/>
            <ac:spMk id="8" creationId="{AB359026-7258-4DC2-A4FB-42C0C6D77F3C}"/>
          </ac:spMkLst>
        </pc:spChg>
        <pc:picChg chg="add mod">
          <ac:chgData name="Ap0str0ph3" userId="7d622d77-700b-4d93-9e59-36cebce9946c" providerId="ADAL" clId="{7075BCEB-A2B3-42F3-BB8C-6666139100BC}" dt="2021-10-13T13:50:27.962" v="484" actId="1076"/>
          <ac:picMkLst>
            <pc:docMk/>
            <pc:sldMk cId="2715838686" sldId="284"/>
            <ac:picMk id="7" creationId="{E8741C24-A36E-497D-BD56-9F8E53876B4A}"/>
          </ac:picMkLst>
        </pc:picChg>
        <pc:picChg chg="mod">
          <ac:chgData name="Ap0str0ph3" userId="7d622d77-700b-4d93-9e59-36cebce9946c" providerId="ADAL" clId="{7075BCEB-A2B3-42F3-BB8C-6666139100BC}" dt="2021-10-13T13:28:26.594" v="59" actId="1076"/>
          <ac:picMkLst>
            <pc:docMk/>
            <pc:sldMk cId="2715838686" sldId="284"/>
            <ac:picMk id="9" creationId="{52FF11D6-2B9A-4EB9-AFDA-70F403E96F32}"/>
          </ac:picMkLst>
        </pc:picChg>
      </pc:sldChg>
      <pc:sldChg chg="addSp delSp modSp new mod">
        <pc:chgData name="Ap0str0ph3" userId="7d622d77-700b-4d93-9e59-36cebce9946c" providerId="ADAL" clId="{7075BCEB-A2B3-42F3-BB8C-6666139100BC}" dt="2021-10-13T13:54:26.589" v="613" actId="20577"/>
        <pc:sldMkLst>
          <pc:docMk/>
          <pc:sldMk cId="827642926" sldId="285"/>
        </pc:sldMkLst>
        <pc:spChg chg="del">
          <ac:chgData name="Ap0str0ph3" userId="7d622d77-700b-4d93-9e59-36cebce9946c" providerId="ADAL" clId="{7075BCEB-A2B3-42F3-BB8C-6666139100BC}" dt="2021-10-13T13:33:32.479" v="119" actId="478"/>
          <ac:spMkLst>
            <pc:docMk/>
            <pc:sldMk cId="827642926" sldId="285"/>
            <ac:spMk id="2" creationId="{4C7894F9-9306-4839-91F6-8B600B337E6E}"/>
          </ac:spMkLst>
        </pc:spChg>
        <pc:spChg chg="mod">
          <ac:chgData name="Ap0str0ph3" userId="7d622d77-700b-4d93-9e59-36cebce9946c" providerId="ADAL" clId="{7075BCEB-A2B3-42F3-BB8C-6666139100BC}" dt="2021-10-13T13:39:33.132" v="274" actId="20577"/>
          <ac:spMkLst>
            <pc:docMk/>
            <pc:sldMk cId="827642926" sldId="285"/>
            <ac:spMk id="3" creationId="{36B06F72-7DF6-46BA-8F02-CB6A3AD2BDFB}"/>
          </ac:spMkLst>
        </pc:spChg>
        <pc:spChg chg="add del mod">
          <ac:chgData name="Ap0str0ph3" userId="7d622d77-700b-4d93-9e59-36cebce9946c" providerId="ADAL" clId="{7075BCEB-A2B3-42F3-BB8C-6666139100BC}" dt="2021-10-13T13:54:26.589" v="613" actId="20577"/>
          <ac:spMkLst>
            <pc:docMk/>
            <pc:sldMk cId="827642926" sldId="285"/>
            <ac:spMk id="6" creationId="{789743FF-4969-4C52-A2A6-360BBC30DCA7}"/>
          </ac:spMkLst>
        </pc:spChg>
        <pc:picChg chg="add del mod">
          <ac:chgData name="Ap0str0ph3" userId="7d622d77-700b-4d93-9e59-36cebce9946c" providerId="ADAL" clId="{7075BCEB-A2B3-42F3-BB8C-6666139100BC}" dt="2021-10-13T13:37:11.048" v="123" actId="931"/>
          <ac:picMkLst>
            <pc:docMk/>
            <pc:sldMk cId="827642926" sldId="285"/>
            <ac:picMk id="8" creationId="{A4113E25-4CBE-4465-8ECF-B72AAECBA10A}"/>
          </ac:picMkLst>
        </pc:picChg>
        <pc:picChg chg="add mod">
          <ac:chgData name="Ap0str0ph3" userId="7d622d77-700b-4d93-9e59-36cebce9946c" providerId="ADAL" clId="{7075BCEB-A2B3-42F3-BB8C-6666139100BC}" dt="2021-10-13T13:37:18.074" v="126" actId="1076"/>
          <ac:picMkLst>
            <pc:docMk/>
            <pc:sldMk cId="827642926" sldId="285"/>
            <ac:picMk id="9" creationId="{97D61A4A-F506-4341-AC0D-20C9FD42149E}"/>
          </ac:picMkLst>
        </pc:picChg>
      </pc:sldChg>
      <pc:sldChg chg="addSp delSp modSp add mod">
        <pc:chgData name="Ap0str0ph3" userId="7d622d77-700b-4d93-9e59-36cebce9946c" providerId="ADAL" clId="{7075BCEB-A2B3-42F3-BB8C-6666139100BC}" dt="2021-10-13T13:54:20.252" v="611" actId="20577"/>
        <pc:sldMkLst>
          <pc:docMk/>
          <pc:sldMk cId="2786267279" sldId="286"/>
        </pc:sldMkLst>
        <pc:spChg chg="mod">
          <ac:chgData name="Ap0str0ph3" userId="7d622d77-700b-4d93-9e59-36cebce9946c" providerId="ADAL" clId="{7075BCEB-A2B3-42F3-BB8C-6666139100BC}" dt="2021-10-13T13:40:17.170" v="300" actId="20577"/>
          <ac:spMkLst>
            <pc:docMk/>
            <pc:sldMk cId="2786267279" sldId="286"/>
            <ac:spMk id="3" creationId="{36B06F72-7DF6-46BA-8F02-CB6A3AD2BDFB}"/>
          </ac:spMkLst>
        </pc:spChg>
        <pc:spChg chg="mod">
          <ac:chgData name="Ap0str0ph3" userId="7d622d77-700b-4d93-9e59-36cebce9946c" providerId="ADAL" clId="{7075BCEB-A2B3-42F3-BB8C-6666139100BC}" dt="2021-10-13T13:54:20.252" v="611" actId="20577"/>
          <ac:spMkLst>
            <pc:docMk/>
            <pc:sldMk cId="2786267279" sldId="286"/>
            <ac:spMk id="6" creationId="{789743FF-4969-4C52-A2A6-360BBC30DCA7}"/>
          </ac:spMkLst>
        </pc:spChg>
        <pc:spChg chg="add del">
          <ac:chgData name="Ap0str0ph3" userId="7d622d77-700b-4d93-9e59-36cebce9946c" providerId="ADAL" clId="{7075BCEB-A2B3-42F3-BB8C-6666139100BC}" dt="2021-10-13T13:40:38.090" v="302" actId="11529"/>
          <ac:spMkLst>
            <pc:docMk/>
            <pc:sldMk cId="2786267279" sldId="286"/>
            <ac:spMk id="13" creationId="{BDB4EA8D-D114-4582-97F7-BA1D59DFBC3B}"/>
          </ac:spMkLst>
        </pc:spChg>
        <pc:spChg chg="add mod">
          <ac:chgData name="Ap0str0ph3" userId="7d622d77-700b-4d93-9e59-36cebce9946c" providerId="ADAL" clId="{7075BCEB-A2B3-42F3-BB8C-6666139100BC}" dt="2021-10-13T13:40:59.819" v="324" actId="14100"/>
          <ac:spMkLst>
            <pc:docMk/>
            <pc:sldMk cId="2786267279" sldId="286"/>
            <ac:spMk id="14" creationId="{7EE84F5D-8316-40F2-AC3F-03E37E71DA08}"/>
          </ac:spMkLst>
        </pc:spChg>
        <pc:spChg chg="add mod">
          <ac:chgData name="Ap0str0ph3" userId="7d622d77-700b-4d93-9e59-36cebce9946c" providerId="ADAL" clId="{7075BCEB-A2B3-42F3-BB8C-6666139100BC}" dt="2021-10-13T13:41:47.185" v="335" actId="5793"/>
          <ac:spMkLst>
            <pc:docMk/>
            <pc:sldMk cId="2786267279" sldId="286"/>
            <ac:spMk id="15" creationId="{D132A947-B6CB-49B9-A271-3681EDFB026D}"/>
          </ac:spMkLst>
        </pc:spChg>
        <pc:picChg chg="add mod">
          <ac:chgData name="Ap0str0ph3" userId="7d622d77-700b-4d93-9e59-36cebce9946c" providerId="ADAL" clId="{7075BCEB-A2B3-42F3-BB8C-6666139100BC}" dt="2021-10-13T13:37:37.429" v="137" actId="1076"/>
          <ac:picMkLst>
            <pc:docMk/>
            <pc:sldMk cId="2786267279" sldId="286"/>
            <ac:picMk id="7" creationId="{F7F0B10C-5B00-4DCC-AF2A-36483DA13218}"/>
          </ac:picMkLst>
        </pc:picChg>
        <pc:picChg chg="mod">
          <ac:chgData name="Ap0str0ph3" userId="7d622d77-700b-4d93-9e59-36cebce9946c" providerId="ADAL" clId="{7075BCEB-A2B3-42F3-BB8C-6666139100BC}" dt="2021-10-13T13:37:34.020" v="136" actId="1076"/>
          <ac:picMkLst>
            <pc:docMk/>
            <pc:sldMk cId="2786267279" sldId="286"/>
            <ac:picMk id="9" creationId="{97D61A4A-F506-4341-AC0D-20C9FD42149E}"/>
          </ac:picMkLst>
        </pc:picChg>
        <pc:cxnChg chg="add del">
          <ac:chgData name="Ap0str0ph3" userId="7d622d77-700b-4d93-9e59-36cebce9946c" providerId="ADAL" clId="{7075BCEB-A2B3-42F3-BB8C-6666139100BC}" dt="2021-10-13T13:39:02.285" v="238" actId="11529"/>
          <ac:cxnSpMkLst>
            <pc:docMk/>
            <pc:sldMk cId="2786267279" sldId="286"/>
            <ac:cxnSpMk id="8" creationId="{B6097267-D32D-4DB5-A440-BF089632DF70}"/>
          </ac:cxnSpMkLst>
        </pc:cxnChg>
        <pc:cxnChg chg="add mod">
          <ac:chgData name="Ap0str0ph3" userId="7d622d77-700b-4d93-9e59-36cebce9946c" providerId="ADAL" clId="{7075BCEB-A2B3-42F3-BB8C-6666139100BC}" dt="2021-10-13T13:39:12.913" v="241" actId="13822"/>
          <ac:cxnSpMkLst>
            <pc:docMk/>
            <pc:sldMk cId="2786267279" sldId="286"/>
            <ac:cxnSpMk id="11" creationId="{460689BC-DC6D-4847-A55A-EFAFAC2A5DD6}"/>
          </ac:cxnSpMkLst>
        </pc:cxnChg>
      </pc:sldChg>
      <pc:sldChg chg="addSp delSp modSp add mod">
        <pc:chgData name="Ap0str0ph3" userId="7d622d77-700b-4d93-9e59-36cebce9946c" providerId="ADAL" clId="{7075BCEB-A2B3-42F3-BB8C-6666139100BC}" dt="2021-10-13T13:54:12.901" v="607" actId="20577"/>
        <pc:sldMkLst>
          <pc:docMk/>
          <pc:sldMk cId="2818637626" sldId="287"/>
        </pc:sldMkLst>
        <pc:spChg chg="add del mod">
          <ac:chgData name="Ap0str0ph3" userId="7d622d77-700b-4d93-9e59-36cebce9946c" providerId="ADAL" clId="{7075BCEB-A2B3-42F3-BB8C-6666139100BC}" dt="2021-10-13T13:52:26.061" v="526" actId="478"/>
          <ac:spMkLst>
            <pc:docMk/>
            <pc:sldMk cId="2818637626" sldId="287"/>
            <ac:spMk id="2" creationId="{077AA295-FB9B-455D-A970-585305BCB200}"/>
          </ac:spMkLst>
        </pc:spChg>
        <pc:spChg chg="mod">
          <ac:chgData name="Ap0str0ph3" userId="7d622d77-700b-4d93-9e59-36cebce9946c" providerId="ADAL" clId="{7075BCEB-A2B3-42F3-BB8C-6666139100BC}" dt="2021-10-13T13:44:30.905" v="480" actId="20577"/>
          <ac:spMkLst>
            <pc:docMk/>
            <pc:sldMk cId="2818637626" sldId="287"/>
            <ac:spMk id="3" creationId="{36B06F72-7DF6-46BA-8F02-CB6A3AD2BDFB}"/>
          </ac:spMkLst>
        </pc:spChg>
        <pc:spChg chg="mod">
          <ac:chgData name="Ap0str0ph3" userId="7d622d77-700b-4d93-9e59-36cebce9946c" providerId="ADAL" clId="{7075BCEB-A2B3-42F3-BB8C-6666139100BC}" dt="2021-10-13T13:54:12.901" v="607" actId="20577"/>
          <ac:spMkLst>
            <pc:docMk/>
            <pc:sldMk cId="2818637626" sldId="287"/>
            <ac:spMk id="6" creationId="{789743FF-4969-4C52-A2A6-360BBC30DCA7}"/>
          </ac:spMkLst>
        </pc:spChg>
        <pc:spChg chg="add mod">
          <ac:chgData name="Ap0str0ph3" userId="7d622d77-700b-4d93-9e59-36cebce9946c" providerId="ADAL" clId="{7075BCEB-A2B3-42F3-BB8C-6666139100BC}" dt="2021-10-13T13:53:23.414" v="598" actId="1076"/>
          <ac:spMkLst>
            <pc:docMk/>
            <pc:sldMk cId="2818637626" sldId="287"/>
            <ac:spMk id="45" creationId="{DB649B49-8D9E-4EEA-8E2E-EDA27575CB69}"/>
          </ac:spMkLst>
        </pc:spChg>
        <pc:picChg chg="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7" creationId="{F7F0B10C-5B00-4DCC-AF2A-36483DA13218}"/>
          </ac:picMkLst>
        </pc:picChg>
        <pc:picChg chg="add del mod">
          <ac:chgData name="Ap0str0ph3" userId="7d622d77-700b-4d93-9e59-36cebce9946c" providerId="ADAL" clId="{7075BCEB-A2B3-42F3-BB8C-6666139100BC}" dt="2021-10-13T13:37:47.580" v="151"/>
          <ac:picMkLst>
            <pc:docMk/>
            <pc:sldMk cId="2818637626" sldId="287"/>
            <ac:picMk id="8" creationId="{46766073-7B2E-4FFC-B6B8-CAD7961E49C6}"/>
          </ac:picMkLst>
        </pc:picChg>
        <pc:picChg chg="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9" creationId="{97D61A4A-F506-4341-AC0D-20C9FD42149E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0" creationId="{185AF273-66AE-4C6C-A987-89A161FFCCB2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1" creationId="{23DE8037-6A24-4BD1-A290-5FCEF57709EA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2" creationId="{BE8A4237-18D3-4D14-AF90-6434BA7E0D95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3" creationId="{12F6642F-59DF-4CCB-995E-CB8555635349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4" creationId="{315443AC-31E6-419A-AE99-429FAAD6258C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5" creationId="{BA654BD1-3F4C-4877-8C4E-2904271A7B54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6" creationId="{E094DBA8-39A3-4A0A-B640-B3EB5B0B624C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7" creationId="{7CD15EE6-A7BD-4742-AEDE-0CC2B79BB4B6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8" creationId="{31028E9B-36D4-4246-B028-AE5178AD81A9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19" creationId="{F48F7168-A5AB-46BC-B2E5-46ED38DF828D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0" creationId="{1E90C5DC-8BC9-4515-8128-BFC65E41AA69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1" creationId="{B7265DA0-F966-4970-BDD9-66618D1925D8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2" creationId="{C664104B-6779-4134-8D2F-7225608BF832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3" creationId="{E2F6DD0E-9AF4-40C6-B4EF-1AC1829B9C5C}"/>
          </ac:picMkLst>
        </pc:picChg>
        <pc:picChg chg="add mod">
          <ac:chgData name="Ap0str0ph3" userId="7d622d77-700b-4d93-9e59-36cebce9946c" providerId="ADAL" clId="{7075BCEB-A2B3-42F3-BB8C-6666139100BC}" dt="2021-10-13T13:37:59.689" v="164" actId="571"/>
          <ac:picMkLst>
            <pc:docMk/>
            <pc:sldMk cId="2818637626" sldId="287"/>
            <ac:picMk id="24" creationId="{A2A37D7C-9F09-4698-A4B0-C8FF4DC81F4E}"/>
          </ac:picMkLst>
        </pc:picChg>
        <pc:picChg chg="add mod">
          <ac:chgData name="Ap0str0ph3" userId="7d622d77-700b-4d93-9e59-36cebce9946c" providerId="ADAL" clId="{7075BCEB-A2B3-42F3-BB8C-6666139100BC}" dt="2021-10-13T13:37:59.689" v="164" actId="571"/>
          <ac:picMkLst>
            <pc:docMk/>
            <pc:sldMk cId="2818637626" sldId="287"/>
            <ac:picMk id="25" creationId="{2A854CDA-E7CE-4A58-B310-091005003D75}"/>
          </ac:picMkLst>
        </pc:picChg>
        <pc:picChg chg="add mod">
          <ac:chgData name="Ap0str0ph3" userId="7d622d77-700b-4d93-9e59-36cebce9946c" providerId="ADAL" clId="{7075BCEB-A2B3-42F3-BB8C-6666139100BC}" dt="2021-10-13T13:37:59.431" v="163" actId="571"/>
          <ac:picMkLst>
            <pc:docMk/>
            <pc:sldMk cId="2818637626" sldId="287"/>
            <ac:picMk id="26" creationId="{ABFBFCB4-F252-4340-B894-E1D4CF061838}"/>
          </ac:picMkLst>
        </pc:picChg>
        <pc:picChg chg="add mod">
          <ac:chgData name="Ap0str0ph3" userId="7d622d77-700b-4d93-9e59-36cebce9946c" providerId="ADAL" clId="{7075BCEB-A2B3-42F3-BB8C-6666139100BC}" dt="2021-10-13T13:37:59.431" v="163" actId="571"/>
          <ac:picMkLst>
            <pc:docMk/>
            <pc:sldMk cId="2818637626" sldId="287"/>
            <ac:picMk id="27" creationId="{2730D475-E862-4F3D-913C-226A0CAD37EE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8" creationId="{DA53F907-A89B-4582-B4A2-44FDF4F07FA1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29" creationId="{8E8CB474-F58A-419C-A87A-123B30FBFCF7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0" creationId="{716B048A-091A-490C-9FEC-A7C6175A1E5D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1" creationId="{17973379-5577-4962-9A31-DC5228D56A9F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2" creationId="{91274E40-DB22-4BC2-882E-2EA699E88FAF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3" creationId="{C2DB2AE9-777C-4814-870D-B2B00BD52FA6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4" creationId="{3EF36332-FAC3-4164-9021-123B5717F427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5" creationId="{424E1DA0-45E0-4600-AFA2-D5A98B732C5A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6" creationId="{16B14D05-0B3D-4AB5-8BED-C3B9D8291977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37" creationId="{A5C4F2CE-A58D-4C17-B757-1957D1F5DDC4}"/>
          </ac:picMkLst>
        </pc:picChg>
        <pc:picChg chg="add mod">
          <ac:chgData name="Ap0str0ph3" userId="7d622d77-700b-4d93-9e59-36cebce9946c" providerId="ADAL" clId="{7075BCEB-A2B3-42F3-BB8C-6666139100BC}" dt="2021-10-13T13:53:31.479" v="600" actId="1076"/>
          <ac:picMkLst>
            <pc:docMk/>
            <pc:sldMk cId="2818637626" sldId="287"/>
            <ac:picMk id="38" creationId="{AC6F3ABE-4A7A-458E-AEEE-BAF560437B5E}"/>
          </ac:picMkLst>
        </pc:picChg>
        <pc:picChg chg="add mod">
          <ac:chgData name="Ap0str0ph3" userId="7d622d77-700b-4d93-9e59-36cebce9946c" providerId="ADAL" clId="{7075BCEB-A2B3-42F3-BB8C-6666139100BC}" dt="2021-10-13T13:38:27.588" v="177" actId="1076"/>
          <ac:picMkLst>
            <pc:docMk/>
            <pc:sldMk cId="2818637626" sldId="287"/>
            <ac:picMk id="39" creationId="{C6708697-F987-49CC-B100-B7633E9245EB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40" creationId="{D5320F40-D354-447B-ADB1-6DF076073834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41" creationId="{75ED1F9A-A6A3-49C6-BDF1-7360FDACEC03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42" creationId="{608CFFC6-A266-4279-9099-EFFD8DA0B1F1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43" creationId="{CA939557-BD80-4D61-B295-393BD3BAE33B}"/>
          </ac:picMkLst>
        </pc:picChg>
        <pc:picChg chg="add mod">
          <ac:chgData name="Ap0str0ph3" userId="7d622d77-700b-4d93-9e59-36cebce9946c" providerId="ADAL" clId="{7075BCEB-A2B3-42F3-BB8C-6666139100BC}" dt="2021-10-13T13:53:27.161" v="599" actId="1076"/>
          <ac:picMkLst>
            <pc:docMk/>
            <pc:sldMk cId="2818637626" sldId="287"/>
            <ac:picMk id="44" creationId="{1AF1B167-24B8-4E94-A4E8-61885EC72EED}"/>
          </ac:picMkLst>
        </pc:picChg>
      </pc:sldChg>
      <pc:sldChg chg="delSp modSp new del mod">
        <pc:chgData name="Ap0str0ph3" userId="7d622d77-700b-4d93-9e59-36cebce9946c" providerId="ADAL" clId="{7075BCEB-A2B3-42F3-BB8C-6666139100BC}" dt="2021-10-13T13:56:10.515" v="614" actId="47"/>
        <pc:sldMkLst>
          <pc:docMk/>
          <pc:sldMk cId="2958704728" sldId="288"/>
        </pc:sldMkLst>
        <pc:spChg chg="del">
          <ac:chgData name="Ap0str0ph3" userId="7d622d77-700b-4d93-9e59-36cebce9946c" providerId="ADAL" clId="{7075BCEB-A2B3-42F3-BB8C-6666139100BC}" dt="2021-10-13T13:47:01.320" v="482" actId="478"/>
          <ac:spMkLst>
            <pc:docMk/>
            <pc:sldMk cId="2958704728" sldId="288"/>
            <ac:spMk id="2" creationId="{C8404BD8-BCE4-4547-B344-E9CD16108708}"/>
          </ac:spMkLst>
        </pc:spChg>
        <pc:spChg chg="mod">
          <ac:chgData name="Ap0str0ph3" userId="7d622d77-700b-4d93-9e59-36cebce9946c" providerId="ADAL" clId="{7075BCEB-A2B3-42F3-BB8C-6666139100BC}" dt="2021-10-13T13:44:39.556" v="481"/>
          <ac:spMkLst>
            <pc:docMk/>
            <pc:sldMk cId="2958704728" sldId="288"/>
            <ac:spMk id="3" creationId="{ACE52496-3264-4493-90D9-0F5850585867}"/>
          </ac:spMkLst>
        </pc:spChg>
        <pc:spChg chg="mod">
          <ac:chgData name="Ap0str0ph3" userId="7d622d77-700b-4d93-9e59-36cebce9946c" providerId="ADAL" clId="{7075BCEB-A2B3-42F3-BB8C-6666139100BC}" dt="2021-10-13T13:54:10.079" v="605" actId="20577"/>
          <ac:spMkLst>
            <pc:docMk/>
            <pc:sldMk cId="2958704728" sldId="288"/>
            <ac:spMk id="6" creationId="{F4654B52-3986-43D4-B49F-686288659FDA}"/>
          </ac:spMkLst>
        </pc:spChg>
      </pc:sldChg>
      <pc:sldChg chg="addSp modSp add mod">
        <pc:chgData name="Ap0str0ph3" userId="7d622d77-700b-4d93-9e59-36cebce9946c" providerId="ADAL" clId="{7075BCEB-A2B3-42F3-BB8C-6666139100BC}" dt="2021-10-13T13:54:16.850" v="609" actId="20577"/>
        <pc:sldMkLst>
          <pc:docMk/>
          <pc:sldMk cId="142795552" sldId="289"/>
        </pc:sldMkLst>
        <pc:spChg chg="mod">
          <ac:chgData name="Ap0str0ph3" userId="7d622d77-700b-4d93-9e59-36cebce9946c" providerId="ADAL" clId="{7075BCEB-A2B3-42F3-BB8C-6666139100BC}" dt="2021-10-13T13:43:20.851" v="394" actId="20577"/>
          <ac:spMkLst>
            <pc:docMk/>
            <pc:sldMk cId="142795552" sldId="289"/>
            <ac:spMk id="3" creationId="{36B06F72-7DF6-46BA-8F02-CB6A3AD2BDFB}"/>
          </ac:spMkLst>
        </pc:spChg>
        <pc:spChg chg="mod">
          <ac:chgData name="Ap0str0ph3" userId="7d622d77-700b-4d93-9e59-36cebce9946c" providerId="ADAL" clId="{7075BCEB-A2B3-42F3-BB8C-6666139100BC}" dt="2021-10-13T13:54:16.850" v="609" actId="20577"/>
          <ac:spMkLst>
            <pc:docMk/>
            <pc:sldMk cId="142795552" sldId="289"/>
            <ac:spMk id="6" creationId="{789743FF-4969-4C52-A2A6-360BBC30DCA7}"/>
          </ac:spMkLst>
        </pc:spChg>
        <pc:spChg chg="add mod">
          <ac:chgData name="Ap0str0ph3" userId="7d622d77-700b-4d93-9e59-36cebce9946c" providerId="ADAL" clId="{7075BCEB-A2B3-42F3-BB8C-6666139100BC}" dt="2021-10-13T13:44:09.817" v="452" actId="1076"/>
          <ac:spMkLst>
            <pc:docMk/>
            <pc:sldMk cId="142795552" sldId="289"/>
            <ac:spMk id="19" creationId="{88FEEFB2-3B67-477A-982A-BCC7711A548B}"/>
          </ac:spMkLst>
        </pc:spChg>
        <pc:spChg chg="add mod">
          <ac:chgData name="Ap0str0ph3" userId="7d622d77-700b-4d93-9e59-36cebce9946c" providerId="ADAL" clId="{7075BCEB-A2B3-42F3-BB8C-6666139100BC}" dt="2021-10-13T13:44:09.817" v="452" actId="1076"/>
          <ac:spMkLst>
            <pc:docMk/>
            <pc:sldMk cId="142795552" sldId="289"/>
            <ac:spMk id="20" creationId="{72BF4C5E-ECA8-4C8E-8E0D-43D7DAFC7751}"/>
          </ac:spMkLst>
        </pc:spChg>
        <pc:spChg chg="add mod">
          <ac:chgData name="Ap0str0ph3" userId="7d622d77-700b-4d93-9e59-36cebce9946c" providerId="ADAL" clId="{7075BCEB-A2B3-42F3-BB8C-6666139100BC}" dt="2021-10-13T13:44:09.817" v="452" actId="1076"/>
          <ac:spMkLst>
            <pc:docMk/>
            <pc:sldMk cId="142795552" sldId="289"/>
            <ac:spMk id="21" creationId="{A0C75478-41BC-43A9-9FC6-2CF608C4A3DC}"/>
          </ac:spMkLst>
        </pc:spChg>
        <pc:picChg chg="mod">
          <ac:chgData name="Ap0str0ph3" userId="7d622d77-700b-4d93-9e59-36cebce9946c" providerId="ADAL" clId="{7075BCEB-A2B3-42F3-BB8C-6666139100BC}" dt="2021-10-13T13:44:09.817" v="452" actId="1076"/>
          <ac:picMkLst>
            <pc:docMk/>
            <pc:sldMk cId="142795552" sldId="289"/>
            <ac:picMk id="7" creationId="{F7F0B10C-5B00-4DCC-AF2A-36483DA13218}"/>
          </ac:picMkLst>
        </pc:picChg>
        <pc:picChg chg="mod">
          <ac:chgData name="Ap0str0ph3" userId="7d622d77-700b-4d93-9e59-36cebce9946c" providerId="ADAL" clId="{7075BCEB-A2B3-42F3-BB8C-6666139100BC}" dt="2021-10-13T13:44:09.817" v="452" actId="1076"/>
          <ac:picMkLst>
            <pc:docMk/>
            <pc:sldMk cId="142795552" sldId="289"/>
            <ac:picMk id="9" creationId="{97D61A4A-F506-4341-AC0D-20C9FD42149E}"/>
          </ac:picMkLst>
        </pc:picChg>
        <pc:picChg chg="add mod">
          <ac:chgData name="Ap0str0ph3" userId="7d622d77-700b-4d93-9e59-36cebce9946c" providerId="ADAL" clId="{7075BCEB-A2B3-42F3-BB8C-6666139100BC}" dt="2021-10-13T13:44:09.817" v="452" actId="1076"/>
          <ac:picMkLst>
            <pc:docMk/>
            <pc:sldMk cId="142795552" sldId="289"/>
            <ac:picMk id="10" creationId="{F49CAC9D-E856-451B-93DB-73C56038761E}"/>
          </ac:picMkLst>
        </pc:picChg>
        <pc:cxnChg chg="mod">
          <ac:chgData name="Ap0str0ph3" userId="7d622d77-700b-4d93-9e59-36cebce9946c" providerId="ADAL" clId="{7075BCEB-A2B3-42F3-BB8C-6666139100BC}" dt="2021-10-13T13:44:09.817" v="452" actId="1076"/>
          <ac:cxnSpMkLst>
            <pc:docMk/>
            <pc:sldMk cId="142795552" sldId="289"/>
            <ac:cxnSpMk id="11" creationId="{460689BC-DC6D-4847-A55A-EFAFAC2A5DD6}"/>
          </ac:cxnSpMkLst>
        </pc:cxnChg>
        <pc:cxnChg chg="add mod">
          <ac:chgData name="Ap0str0ph3" userId="7d622d77-700b-4d93-9e59-36cebce9946c" providerId="ADAL" clId="{7075BCEB-A2B3-42F3-BB8C-6666139100BC}" dt="2021-10-13T13:44:09.817" v="452" actId="1076"/>
          <ac:cxnSpMkLst>
            <pc:docMk/>
            <pc:sldMk cId="142795552" sldId="289"/>
            <ac:cxnSpMk id="12" creationId="{4237006D-4BE5-43BB-A077-6A4C9ACD76C8}"/>
          </ac:cxnSpMkLst>
        </pc:cxnChg>
        <pc:cxnChg chg="add mod">
          <ac:chgData name="Ap0str0ph3" userId="7d622d77-700b-4d93-9e59-36cebce9946c" providerId="ADAL" clId="{7075BCEB-A2B3-42F3-BB8C-6666139100BC}" dt="2021-10-13T13:44:09.817" v="452" actId="1076"/>
          <ac:cxnSpMkLst>
            <pc:docMk/>
            <pc:sldMk cId="142795552" sldId="289"/>
            <ac:cxnSpMk id="15" creationId="{492D4A6D-CD9E-48CC-958F-CD286402EC01}"/>
          </ac:cxnSpMkLst>
        </pc:cxnChg>
      </pc:sldChg>
    </pc:docChg>
  </pc:docChgLst>
  <pc:docChgLst>
    <pc:chgData name="Ap0str0ph3" userId="7d622d77-700b-4d93-9e59-36cebce9946c" providerId="ADAL" clId="{CA92993B-A97D-44A1-9410-B726F8760650}"/>
    <pc:docChg chg="undo redo custSel addSld delSld modSld sldOrd modMainMaster">
      <pc:chgData name="Ap0str0ph3" userId="7d622d77-700b-4d93-9e59-36cebce9946c" providerId="ADAL" clId="{CA92993B-A97D-44A1-9410-B726F8760650}" dt="2021-09-19T08:50:40.839" v="7688" actId="478"/>
      <pc:docMkLst>
        <pc:docMk/>
      </pc:docMkLst>
      <pc:sldChg chg="addSp delSp modSp mod modTransition chgLayout">
        <pc:chgData name="Ap0str0ph3" userId="7d622d77-700b-4d93-9e59-36cebce9946c" providerId="ADAL" clId="{CA92993B-A97D-44A1-9410-B726F8760650}" dt="2021-09-19T08:49:58.747" v="7654" actId="478"/>
        <pc:sldMkLst>
          <pc:docMk/>
          <pc:sldMk cId="1522805103" sldId="257"/>
        </pc:sldMkLst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2" creationId="{414459E9-670B-490D-BA11-94915F5A8050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3" creationId="{0F550C80-CD12-453C-A542-1EDA12B3C711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4" creationId="{F16E736E-7800-4CD8-AB4A-E39DDAA5B2F5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5" creationId="{738D879C-49AB-45F4-A2C5-A8CBE596A516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6" creationId="{8B8DB60E-333C-49CB-A2FD-5974419586E2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7" creationId="{42155D82-634A-4245-B0B1-22CE4E8E6AFF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8" creationId="{F8514BDA-B270-4440-B984-373B2CEFAAC7}"/>
          </ac:spMkLst>
        </pc:spChg>
        <pc:spChg chg="mod ord">
          <ac:chgData name="Ap0str0ph3" userId="7d622d77-700b-4d93-9e59-36cebce9946c" providerId="ADAL" clId="{CA92993B-A97D-44A1-9410-B726F8760650}" dt="2021-09-19T08:49:46.323" v="7652" actId="700"/>
          <ac:spMkLst>
            <pc:docMk/>
            <pc:sldMk cId="1522805103" sldId="257"/>
            <ac:spMk id="9" creationId="{0070343E-2E8D-484F-B72C-4A1EA4FA406C}"/>
          </ac:spMkLst>
        </pc:spChg>
        <pc:spChg chg="del mod ord">
          <ac:chgData name="Ap0str0ph3" userId="7d622d77-700b-4d93-9e59-36cebce9946c" providerId="ADAL" clId="{CA92993B-A97D-44A1-9410-B726F8760650}" dt="2021-09-19T08:49:50.956" v="7653" actId="478"/>
          <ac:spMkLst>
            <pc:docMk/>
            <pc:sldMk cId="1522805103" sldId="257"/>
            <ac:spMk id="10" creationId="{C1E191F8-B4C9-40D6-A39F-B606B195634E}"/>
          </ac:spMkLst>
        </pc:spChg>
        <pc:spChg chg="add del mod">
          <ac:chgData name="Ap0str0ph3" userId="7d622d77-700b-4d93-9e59-36cebce9946c" providerId="ADAL" clId="{CA92993B-A97D-44A1-9410-B726F8760650}" dt="2021-09-19T08:49:58.747" v="7654" actId="478"/>
          <ac:spMkLst>
            <pc:docMk/>
            <pc:sldMk cId="1522805103" sldId="257"/>
            <ac:spMk id="12" creationId="{C5C490C3-5FF6-44C6-A98B-D9D618CF759C}"/>
          </ac:spMkLst>
        </pc:spChg>
      </pc:sldChg>
      <pc:sldChg chg="addSp delSp modSp new mod modTransition modClrScheme chgLayout">
        <pc:chgData name="Ap0str0ph3" userId="7d622d77-700b-4d93-9e59-36cebce9946c" providerId="ADAL" clId="{CA92993B-A97D-44A1-9410-B726F8760650}" dt="2021-09-19T08:50:24.401" v="7656" actId="700"/>
        <pc:sldMkLst>
          <pc:docMk/>
          <pc:sldMk cId="2979785347" sldId="258"/>
        </pc:sldMkLst>
        <pc:spChg chg="del mod ord">
          <ac:chgData name="Ap0str0ph3" userId="7d622d77-700b-4d93-9e59-36cebce9946c" providerId="ADAL" clId="{CA92993B-A97D-44A1-9410-B726F8760650}" dt="2021-09-19T08:50:21.326" v="7655" actId="700"/>
          <ac:spMkLst>
            <pc:docMk/>
            <pc:sldMk cId="2979785347" sldId="258"/>
            <ac:spMk id="2" creationId="{5E154F56-DF32-4C17-82D4-D15A5337C8EF}"/>
          </ac:spMkLst>
        </pc:spChg>
        <pc:spChg chg="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3" creationId="{AB72B65A-B5FE-4E3C-BEA8-F045ED87A9FF}"/>
          </ac:spMkLst>
        </pc:spChg>
        <pc:spChg chg="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4" creationId="{499F9F00-AC80-4BE1-AEF0-54DD385510CC}"/>
          </ac:spMkLst>
        </pc:spChg>
        <pc:spChg chg="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5" creationId="{3926D5EB-9022-4F22-BF97-459726379223}"/>
          </ac:spMkLst>
        </pc:spChg>
        <pc:spChg chg="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6" creationId="{84DDE9A6-B695-48CD-AAE3-FDCA25D85466}"/>
          </ac:spMkLst>
        </pc:spChg>
        <pc:spChg chg="add del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7" creationId="{B88DDFA1-8F73-47F6-97A7-EC37127896FC}"/>
          </ac:spMkLst>
        </pc:spChg>
        <pc:spChg chg="add del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8" creationId="{2621783D-8193-4292-B872-B47E492775E1}"/>
          </ac:spMkLst>
        </pc:spChg>
        <pc:spChg chg="add del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9" creationId="{9A176819-AB41-4CEB-874B-F5808355AB3A}"/>
          </ac:spMkLst>
        </pc:spChg>
        <pc:spChg chg="add del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10" creationId="{2A4D1813-0998-4337-A543-327AE25D5268}"/>
          </ac:spMkLst>
        </pc:spChg>
        <pc:spChg chg="add del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11" creationId="{DD105809-CA1C-401F-BD6F-32822DC01510}"/>
          </ac:spMkLst>
        </pc:spChg>
        <pc:spChg chg="add mod ord">
          <ac:chgData name="Ap0str0ph3" userId="7d622d77-700b-4d93-9e59-36cebce9946c" providerId="ADAL" clId="{CA92993B-A97D-44A1-9410-B726F8760650}" dt="2021-09-19T08:50:24.401" v="7656" actId="700"/>
          <ac:spMkLst>
            <pc:docMk/>
            <pc:sldMk cId="2979785347" sldId="258"/>
            <ac:spMk id="12" creationId="{EAECB9A6-66DE-4AB0-984F-738A65581FF0}"/>
          </ac:spMkLst>
        </pc:spChg>
      </pc:sldChg>
      <pc:sldChg chg="addSp delSp modSp new add del mod modTransition chgLayout modNotesTx">
        <pc:chgData name="Ap0str0ph3" userId="7d622d77-700b-4d93-9e59-36cebce9946c" providerId="ADAL" clId="{CA92993B-A97D-44A1-9410-B726F8760650}" dt="2021-09-19T08:50:40.839" v="7688" actId="478"/>
        <pc:sldMkLst>
          <pc:docMk/>
          <pc:sldMk cId="105460519" sldId="259"/>
        </pc:sldMkLst>
        <pc:spChg chg="del mod">
          <ac:chgData name="Ap0str0ph3" userId="7d622d77-700b-4d93-9e59-36cebce9946c" providerId="ADAL" clId="{CA92993B-A97D-44A1-9410-B726F8760650}" dt="2021-09-19T05:44:50.616" v="451" actId="478"/>
          <ac:spMkLst>
            <pc:docMk/>
            <pc:sldMk cId="105460519" sldId="259"/>
            <ac:spMk id="2" creationId="{41B2DCA9-BAB0-479A-8FA0-79AEEE507FEB}"/>
          </ac:spMkLst>
        </pc:spChg>
        <pc:spChg chg="mod ord">
          <ac:chgData name="Ap0str0ph3" userId="7d622d77-700b-4d93-9e59-36cebce9946c" providerId="ADAL" clId="{CA92993B-A97D-44A1-9410-B726F8760650}" dt="2021-09-19T08:50:28.422" v="7657" actId="700"/>
          <ac:spMkLst>
            <pc:docMk/>
            <pc:sldMk cId="105460519" sldId="259"/>
            <ac:spMk id="3" creationId="{6D57ABF2-EA74-431A-97FA-785A05F75765}"/>
          </ac:spMkLst>
        </pc:spChg>
        <pc:spChg chg="mod ord">
          <ac:chgData name="Ap0str0ph3" userId="7d622d77-700b-4d93-9e59-36cebce9946c" providerId="ADAL" clId="{CA92993B-A97D-44A1-9410-B726F8760650}" dt="2021-09-19T08:50:28.422" v="7657" actId="700"/>
          <ac:spMkLst>
            <pc:docMk/>
            <pc:sldMk cId="105460519" sldId="259"/>
            <ac:spMk id="4" creationId="{83E7A873-955D-4FD2-8E86-F2B8F23101D1}"/>
          </ac:spMkLst>
        </pc:spChg>
        <pc:spChg chg="mod ord">
          <ac:chgData name="Ap0str0ph3" userId="7d622d77-700b-4d93-9e59-36cebce9946c" providerId="ADAL" clId="{CA92993B-A97D-44A1-9410-B726F8760650}" dt="2021-09-19T08:50:28.422" v="7657" actId="700"/>
          <ac:spMkLst>
            <pc:docMk/>
            <pc:sldMk cId="105460519" sldId="259"/>
            <ac:spMk id="5" creationId="{F74CCD02-EA38-4236-BCBE-9EEE072C33E3}"/>
          </ac:spMkLst>
        </pc:spChg>
        <pc:spChg chg="del mod ord">
          <ac:chgData name="Ap0str0ph3" userId="7d622d77-700b-4d93-9e59-36cebce9946c" providerId="ADAL" clId="{CA92993B-A97D-44A1-9410-B726F8760650}" dt="2021-09-19T08:50:31.533" v="7658" actId="478"/>
          <ac:spMkLst>
            <pc:docMk/>
            <pc:sldMk cId="105460519" sldId="259"/>
            <ac:spMk id="6" creationId="{8E451CF9-4B73-4038-84F9-142250CE304E}"/>
          </ac:spMkLst>
        </pc:spChg>
        <pc:spChg chg="add mod">
          <ac:chgData name="Ap0str0ph3" userId="7d622d77-700b-4d93-9e59-36cebce9946c" providerId="ADAL" clId="{CA92993B-A97D-44A1-9410-B726F8760650}" dt="2021-09-19T05:53:03.355" v="731" actId="1076"/>
          <ac:spMkLst>
            <pc:docMk/>
            <pc:sldMk cId="105460519" sldId="259"/>
            <ac:spMk id="9" creationId="{03384F0F-77D2-4A46-94A3-B153B407A3D5}"/>
          </ac:spMkLst>
        </pc:spChg>
        <pc:spChg chg="add mod">
          <ac:chgData name="Ap0str0ph3" userId="7d622d77-700b-4d93-9e59-36cebce9946c" providerId="ADAL" clId="{CA92993B-A97D-44A1-9410-B726F8760650}" dt="2021-09-19T05:47:13.387" v="502" actId="20577"/>
          <ac:spMkLst>
            <pc:docMk/>
            <pc:sldMk cId="105460519" sldId="259"/>
            <ac:spMk id="13" creationId="{40DA39B9-2D6B-41C6-A1CF-B9FC5985FF37}"/>
          </ac:spMkLst>
        </pc:spChg>
        <pc:spChg chg="add del mod">
          <ac:chgData name="Ap0str0ph3" userId="7d622d77-700b-4d93-9e59-36cebce9946c" providerId="ADAL" clId="{CA92993B-A97D-44A1-9410-B726F8760650}" dt="2021-09-19T05:44:53.789" v="452" actId="478"/>
          <ac:spMkLst>
            <pc:docMk/>
            <pc:sldMk cId="105460519" sldId="259"/>
            <ac:spMk id="14" creationId="{9456C1CB-F0C3-4432-8E1B-80F9C627B712}"/>
          </ac:spMkLst>
        </pc:spChg>
        <pc:spChg chg="add mod">
          <ac:chgData name="Ap0str0ph3" userId="7d622d77-700b-4d93-9e59-36cebce9946c" providerId="ADAL" clId="{CA92993B-A97D-44A1-9410-B726F8760650}" dt="2021-09-19T05:47:25.347" v="538" actId="20577"/>
          <ac:spMkLst>
            <pc:docMk/>
            <pc:sldMk cId="105460519" sldId="259"/>
            <ac:spMk id="16" creationId="{9E219C59-3146-4E94-AA01-43AE222404D7}"/>
          </ac:spMkLst>
        </pc:spChg>
        <pc:spChg chg="add mod ord">
          <ac:chgData name="Ap0str0ph3" userId="7d622d77-700b-4d93-9e59-36cebce9946c" providerId="ADAL" clId="{CA92993B-A97D-44A1-9410-B726F8760650}" dt="2021-09-19T08:50:38.400" v="7687" actId="20577"/>
          <ac:spMkLst>
            <pc:docMk/>
            <pc:sldMk cId="105460519" sldId="259"/>
            <ac:spMk id="18" creationId="{015E7691-D786-4B3D-B0B3-2E47034BA1FA}"/>
          </ac:spMkLst>
        </pc:spChg>
        <pc:spChg chg="add mod">
          <ac:chgData name="Ap0str0ph3" userId="7d622d77-700b-4d93-9e59-36cebce9946c" providerId="ADAL" clId="{CA92993B-A97D-44A1-9410-B726F8760650}" dt="2021-09-19T05:48:01.823" v="597" actId="20577"/>
          <ac:spMkLst>
            <pc:docMk/>
            <pc:sldMk cId="105460519" sldId="259"/>
            <ac:spMk id="19" creationId="{596CE685-B189-479A-A7BF-866FB119BBEC}"/>
          </ac:spMkLst>
        </pc:spChg>
        <pc:spChg chg="add del mod">
          <ac:chgData name="Ap0str0ph3" userId="7d622d77-700b-4d93-9e59-36cebce9946c" providerId="ADAL" clId="{CA92993B-A97D-44A1-9410-B726F8760650}" dt="2021-09-19T08:50:40.839" v="7688" actId="478"/>
          <ac:spMkLst>
            <pc:docMk/>
            <pc:sldMk cId="105460519" sldId="259"/>
            <ac:spMk id="21" creationId="{DC22AF78-8B32-4257-8D73-4D9696AAC54B}"/>
          </ac:spMkLst>
        </pc:spChg>
        <pc:picChg chg="add mod">
          <ac:chgData name="Ap0str0ph3" userId="7d622d77-700b-4d93-9e59-36cebce9946c" providerId="ADAL" clId="{CA92993B-A97D-44A1-9410-B726F8760650}" dt="2021-09-19T05:47:06.163" v="501" actId="1076"/>
          <ac:picMkLst>
            <pc:docMk/>
            <pc:sldMk cId="105460519" sldId="259"/>
            <ac:picMk id="7" creationId="{9107649C-4640-4FF5-9D10-5B74063065C5}"/>
          </ac:picMkLst>
        </pc:picChg>
        <pc:picChg chg="add mod">
          <ac:chgData name="Ap0str0ph3" userId="7d622d77-700b-4d93-9e59-36cebce9946c" providerId="ADAL" clId="{CA92993B-A97D-44A1-9410-B726F8760650}" dt="2021-09-19T05:46:42.659" v="490" actId="1076"/>
          <ac:picMkLst>
            <pc:docMk/>
            <pc:sldMk cId="105460519" sldId="259"/>
            <ac:picMk id="10" creationId="{EB7CBAA3-0D3F-44CB-B3FF-892F00268983}"/>
          </ac:picMkLst>
        </pc:picChg>
        <pc:picChg chg="add mod">
          <ac:chgData name="Ap0str0ph3" userId="7d622d77-700b-4d93-9e59-36cebce9946c" providerId="ADAL" clId="{CA92993B-A97D-44A1-9410-B726F8760650}" dt="2021-09-19T05:46:56.969" v="497" actId="1076"/>
          <ac:picMkLst>
            <pc:docMk/>
            <pc:sldMk cId="105460519" sldId="259"/>
            <ac:picMk id="15" creationId="{92C1CF39-F4E9-4272-9358-04A6525193FE}"/>
          </ac:picMkLst>
        </pc:picChg>
        <pc:picChg chg="add mod">
          <ac:chgData name="Ap0str0ph3" userId="7d622d77-700b-4d93-9e59-36cebce9946c" providerId="ADAL" clId="{CA92993B-A97D-44A1-9410-B726F8760650}" dt="2021-09-19T05:50:19.111" v="622" actId="1076"/>
          <ac:picMkLst>
            <pc:docMk/>
            <pc:sldMk cId="105460519" sldId="259"/>
            <ac:picMk id="17" creationId="{798BF97F-A6B4-47FE-9931-E5DAC48C220C}"/>
          </ac:picMkLst>
        </pc:picChg>
        <pc:picChg chg="add del">
          <ac:chgData name="Ap0str0ph3" userId="7d622d77-700b-4d93-9e59-36cebce9946c" providerId="ADAL" clId="{CA92993B-A97D-44A1-9410-B726F8760650}" dt="2021-09-19T05:40:37.418" v="213"/>
          <ac:picMkLst>
            <pc:docMk/>
            <pc:sldMk cId="105460519" sldId="259"/>
            <ac:picMk id="1026" creationId="{DCE4949C-A79A-4054-82FE-D0CB81560497}"/>
          </ac:picMkLst>
        </pc:picChg>
        <pc:picChg chg="add del">
          <ac:chgData name="Ap0str0ph3" userId="7d622d77-700b-4d93-9e59-36cebce9946c" providerId="ADAL" clId="{CA92993B-A97D-44A1-9410-B726F8760650}" dt="2021-09-19T05:46:32.822" v="486"/>
          <ac:picMkLst>
            <pc:docMk/>
            <pc:sldMk cId="105460519" sldId="259"/>
            <ac:picMk id="1028" creationId="{17641E44-85C9-4588-A1A3-5FB6DC39D0A4}"/>
          </ac:picMkLst>
        </pc:picChg>
      </pc:sldChg>
      <pc:sldChg chg="addSp delSp modSp new mod modTransition modAnim chgLayout">
        <pc:chgData name="Ap0str0ph3" userId="7d622d77-700b-4d93-9e59-36cebce9946c" providerId="ADAL" clId="{CA92993B-A97D-44A1-9410-B726F8760650}" dt="2021-09-19T07:17:40.215" v="4189" actId="9405"/>
        <pc:sldMkLst>
          <pc:docMk/>
          <pc:sldMk cId="217936747" sldId="260"/>
        </pc:sldMkLst>
        <pc:spChg chg="add del mod">
          <ac:chgData name="Ap0str0ph3" userId="7d622d77-700b-4d93-9e59-36cebce9946c" providerId="ADAL" clId="{CA92993B-A97D-44A1-9410-B726F8760650}" dt="2021-09-19T06:01:49.546" v="1023" actId="478"/>
          <ac:spMkLst>
            <pc:docMk/>
            <pc:sldMk cId="217936747" sldId="260"/>
            <ac:spMk id="2" creationId="{D79AB414-5A07-4BAF-BE3E-1D5CE04F81F6}"/>
          </ac:spMkLst>
        </pc:spChg>
        <pc:spChg chg="mod ord">
          <ac:chgData name="Ap0str0ph3" userId="7d622d77-700b-4d93-9e59-36cebce9946c" providerId="ADAL" clId="{CA92993B-A97D-44A1-9410-B726F8760650}" dt="2021-09-19T07:16:21.505" v="4171" actId="700"/>
          <ac:spMkLst>
            <pc:docMk/>
            <pc:sldMk cId="217936747" sldId="260"/>
            <ac:spMk id="3" creationId="{1D913A4B-C595-416D-B9DD-9267B384A1E1}"/>
          </ac:spMkLst>
        </pc:spChg>
        <pc:spChg chg="mod ord">
          <ac:chgData name="Ap0str0ph3" userId="7d622d77-700b-4d93-9e59-36cebce9946c" providerId="ADAL" clId="{CA92993B-A97D-44A1-9410-B726F8760650}" dt="2021-09-19T07:16:21.505" v="4171" actId="700"/>
          <ac:spMkLst>
            <pc:docMk/>
            <pc:sldMk cId="217936747" sldId="260"/>
            <ac:spMk id="4" creationId="{2CFBCBD8-D81F-427B-9C0E-722CFCC563C4}"/>
          </ac:spMkLst>
        </pc:spChg>
        <pc:spChg chg="mod ord">
          <ac:chgData name="Ap0str0ph3" userId="7d622d77-700b-4d93-9e59-36cebce9946c" providerId="ADAL" clId="{CA92993B-A97D-44A1-9410-B726F8760650}" dt="2021-09-19T07:16:21.505" v="4171" actId="700"/>
          <ac:spMkLst>
            <pc:docMk/>
            <pc:sldMk cId="217936747" sldId="260"/>
            <ac:spMk id="5" creationId="{3CCD748A-BFF9-4847-828F-9F0DA3F4FA5D}"/>
          </ac:spMkLst>
        </pc:spChg>
        <pc:spChg chg="mod ord">
          <ac:chgData name="Ap0str0ph3" userId="7d622d77-700b-4d93-9e59-36cebce9946c" providerId="ADAL" clId="{CA92993B-A97D-44A1-9410-B726F8760650}" dt="2021-09-19T07:16:21.505" v="4171" actId="700"/>
          <ac:spMkLst>
            <pc:docMk/>
            <pc:sldMk cId="217936747" sldId="260"/>
            <ac:spMk id="6" creationId="{402BD888-E2B3-43F6-9B39-CF10AD3CD53A}"/>
          </ac:spMkLst>
        </pc:spChg>
        <pc:spChg chg="add mod ord">
          <ac:chgData name="Ap0str0ph3" userId="7d622d77-700b-4d93-9e59-36cebce9946c" providerId="ADAL" clId="{CA92993B-A97D-44A1-9410-B726F8760650}" dt="2021-09-19T07:16:21.505" v="4171" actId="700"/>
          <ac:spMkLst>
            <pc:docMk/>
            <pc:sldMk cId="217936747" sldId="260"/>
            <ac:spMk id="11" creationId="{094D82E4-5032-4EB8-9400-D8BAA57CAB5D}"/>
          </ac:spMkLst>
        </pc:spChg>
        <pc:spChg chg="add mod">
          <ac:chgData name="Ap0str0ph3" userId="7d622d77-700b-4d93-9e59-36cebce9946c" providerId="ADAL" clId="{CA92993B-A97D-44A1-9410-B726F8760650}" dt="2021-09-19T06:24:43.350" v="2169" actId="20577"/>
          <ac:spMkLst>
            <pc:docMk/>
            <pc:sldMk cId="217936747" sldId="260"/>
            <ac:spMk id="15" creationId="{AB27A0EB-4CF8-4A6A-805B-3F60A15F73A3}"/>
          </ac:spMkLst>
        </pc:spChg>
        <pc:grpChg chg="mod">
          <ac:chgData name="Ap0str0ph3" userId="7d622d77-700b-4d93-9e59-36cebce9946c" providerId="ADAL" clId="{CA92993B-A97D-44A1-9410-B726F8760650}" dt="2021-09-19T07:17:39.881" v="4188"/>
          <ac:grpSpMkLst>
            <pc:docMk/>
            <pc:sldMk cId="217936747" sldId="260"/>
            <ac:grpSpMk id="19" creationId="{67BBAFC4-707C-4416-B07B-7E7735734284}"/>
          </ac:grpSpMkLst>
        </pc:grpChg>
        <pc:picChg chg="add mod">
          <ac:chgData name="Ap0str0ph3" userId="7d622d77-700b-4d93-9e59-36cebce9946c" providerId="ADAL" clId="{CA92993B-A97D-44A1-9410-B726F8760650}" dt="2021-09-19T06:28:32.221" v="2267" actId="1076"/>
          <ac:picMkLst>
            <pc:docMk/>
            <pc:sldMk cId="217936747" sldId="260"/>
            <ac:picMk id="7" creationId="{650DB488-7422-4053-9DF9-AAB9701F974B}"/>
          </ac:picMkLst>
        </pc:picChg>
        <pc:picChg chg="add mod">
          <ac:chgData name="Ap0str0ph3" userId="7d622d77-700b-4d93-9e59-36cebce9946c" providerId="ADAL" clId="{CA92993B-A97D-44A1-9410-B726F8760650}" dt="2021-09-19T06:28:32.221" v="2267" actId="1076"/>
          <ac:picMkLst>
            <pc:docMk/>
            <pc:sldMk cId="217936747" sldId="260"/>
            <ac:picMk id="8" creationId="{2349B6EA-5FA2-4A47-9032-ACCDBDD19D22}"/>
          </ac:picMkLst>
        </pc:picChg>
        <pc:picChg chg="add mod">
          <ac:chgData name="Ap0str0ph3" userId="7d622d77-700b-4d93-9e59-36cebce9946c" providerId="ADAL" clId="{CA92993B-A97D-44A1-9410-B726F8760650}" dt="2021-09-19T06:12:02.767" v="1575" actId="1076"/>
          <ac:picMkLst>
            <pc:docMk/>
            <pc:sldMk cId="217936747" sldId="260"/>
            <ac:picMk id="9" creationId="{1C093B74-9D38-4FC5-BDD8-7D35CC946BFF}"/>
          </ac:picMkLst>
        </pc:picChg>
        <pc:picChg chg="add mod">
          <ac:chgData name="Ap0str0ph3" userId="7d622d77-700b-4d93-9e59-36cebce9946c" providerId="ADAL" clId="{CA92993B-A97D-44A1-9410-B726F8760650}" dt="2021-09-19T06:11:59.698" v="1574" actId="1076"/>
          <ac:picMkLst>
            <pc:docMk/>
            <pc:sldMk cId="217936747" sldId="260"/>
            <ac:picMk id="10" creationId="{7CC3A210-BBF0-4BF8-9F5B-0FAAFF4A1C23}"/>
          </ac:picMkLst>
        </pc:picChg>
        <pc:picChg chg="add mod">
          <ac:chgData name="Ap0str0ph3" userId="7d622d77-700b-4d93-9e59-36cebce9946c" providerId="ADAL" clId="{CA92993B-A97D-44A1-9410-B726F8760650}" dt="2021-09-19T06:23:01.959" v="2083" actId="571"/>
          <ac:picMkLst>
            <pc:docMk/>
            <pc:sldMk cId="217936747" sldId="260"/>
            <ac:picMk id="12" creationId="{847A09E2-F1A6-4B3F-A3A6-F5B0BA149B96}"/>
          </ac:picMkLst>
        </pc:picChg>
        <pc:picChg chg="add mod">
          <ac:chgData name="Ap0str0ph3" userId="7d622d77-700b-4d93-9e59-36cebce9946c" providerId="ADAL" clId="{CA92993B-A97D-44A1-9410-B726F8760650}" dt="2021-09-19T06:28:32.221" v="2267" actId="1076"/>
          <ac:picMkLst>
            <pc:docMk/>
            <pc:sldMk cId="217936747" sldId="260"/>
            <ac:picMk id="13" creationId="{B7FF995A-6C28-4DD3-B633-7DE693C4A840}"/>
          </ac:picMkLst>
        </pc:picChg>
        <pc:inkChg chg="add del mod">
          <ac:chgData name="Ap0str0ph3" userId="7d622d77-700b-4d93-9e59-36cebce9946c" providerId="ADAL" clId="{CA92993B-A97D-44A1-9410-B726F8760650}" dt="2021-09-19T07:17:40.215" v="4189" actId="9405"/>
          <ac:inkMkLst>
            <pc:docMk/>
            <pc:sldMk cId="217936747" sldId="260"/>
            <ac:inkMk id="16" creationId="{A37F6712-4381-492C-9F39-A05A33849F7F}"/>
          </ac:inkMkLst>
        </pc:inkChg>
        <pc:inkChg chg="add del mod">
          <ac:chgData name="Ap0str0ph3" userId="7d622d77-700b-4d93-9e59-36cebce9946c" providerId="ADAL" clId="{CA92993B-A97D-44A1-9410-B726F8760650}" dt="2021-09-19T07:17:39.881" v="4188"/>
          <ac:inkMkLst>
            <pc:docMk/>
            <pc:sldMk cId="217936747" sldId="260"/>
            <ac:inkMk id="17" creationId="{03977A00-EE3C-4409-BCA5-DE16A9A3B085}"/>
          </ac:inkMkLst>
        </pc:inkChg>
        <pc:inkChg chg="add del">
          <ac:chgData name="Ap0str0ph3" userId="7d622d77-700b-4d93-9e59-36cebce9946c" providerId="ADAL" clId="{CA92993B-A97D-44A1-9410-B726F8760650}" dt="2021-09-19T07:17:39.327" v="4185" actId="9405"/>
          <ac:inkMkLst>
            <pc:docMk/>
            <pc:sldMk cId="217936747" sldId="260"/>
            <ac:inkMk id="18" creationId="{7F640D15-ED02-426F-8DF0-779A0D9D1436}"/>
          </ac:inkMkLst>
        </pc:inkChg>
      </pc:sldChg>
      <pc:sldChg chg="addSp modSp add mod modTransition modAnim chgLayout">
        <pc:chgData name="Ap0str0ph3" userId="7d622d77-700b-4d93-9e59-36cebce9946c" providerId="ADAL" clId="{CA92993B-A97D-44A1-9410-B726F8760650}" dt="2021-09-19T07:22:28.257" v="4495" actId="20577"/>
        <pc:sldMkLst>
          <pc:docMk/>
          <pc:sldMk cId="323446769" sldId="261"/>
        </pc:sldMkLst>
        <pc:spChg chg="mod ord">
          <ac:chgData name="Ap0str0ph3" userId="7d622d77-700b-4d93-9e59-36cebce9946c" providerId="ADAL" clId="{CA92993B-A97D-44A1-9410-B726F8760650}" dt="2021-09-19T07:22:28.257" v="4495" actId="20577"/>
          <ac:spMkLst>
            <pc:docMk/>
            <pc:sldMk cId="323446769" sldId="261"/>
            <ac:spMk id="2" creationId="{D79AB414-5A07-4BAF-BE3E-1D5CE04F81F6}"/>
          </ac:spMkLst>
        </pc:spChg>
        <pc:spChg chg="mod ord">
          <ac:chgData name="Ap0str0ph3" userId="7d622d77-700b-4d93-9e59-36cebce9946c" providerId="ADAL" clId="{CA92993B-A97D-44A1-9410-B726F8760650}" dt="2021-09-19T07:16:25.723" v="4172" actId="700"/>
          <ac:spMkLst>
            <pc:docMk/>
            <pc:sldMk cId="323446769" sldId="261"/>
            <ac:spMk id="3" creationId="{1D913A4B-C595-416D-B9DD-9267B384A1E1}"/>
          </ac:spMkLst>
        </pc:spChg>
        <pc:spChg chg="mod ord">
          <ac:chgData name="Ap0str0ph3" userId="7d622d77-700b-4d93-9e59-36cebce9946c" providerId="ADAL" clId="{CA92993B-A97D-44A1-9410-B726F8760650}" dt="2021-09-19T07:16:25.723" v="4172" actId="700"/>
          <ac:spMkLst>
            <pc:docMk/>
            <pc:sldMk cId="323446769" sldId="261"/>
            <ac:spMk id="4" creationId="{2CFBCBD8-D81F-427B-9C0E-722CFCC563C4}"/>
          </ac:spMkLst>
        </pc:spChg>
        <pc:spChg chg="mod ord">
          <ac:chgData name="Ap0str0ph3" userId="7d622d77-700b-4d93-9e59-36cebce9946c" providerId="ADAL" clId="{CA92993B-A97D-44A1-9410-B726F8760650}" dt="2021-09-19T07:16:25.723" v="4172" actId="700"/>
          <ac:spMkLst>
            <pc:docMk/>
            <pc:sldMk cId="323446769" sldId="261"/>
            <ac:spMk id="5" creationId="{3CCD748A-BFF9-4847-828F-9F0DA3F4FA5D}"/>
          </ac:spMkLst>
        </pc:spChg>
        <pc:spChg chg="mod ord">
          <ac:chgData name="Ap0str0ph3" userId="7d622d77-700b-4d93-9e59-36cebce9946c" providerId="ADAL" clId="{CA92993B-A97D-44A1-9410-B726F8760650}" dt="2021-09-19T07:16:25.723" v="4172" actId="700"/>
          <ac:spMkLst>
            <pc:docMk/>
            <pc:sldMk cId="323446769" sldId="261"/>
            <ac:spMk id="6" creationId="{402BD888-E2B3-43F6-9B39-CF10AD3CD53A}"/>
          </ac:spMkLst>
        </pc:spChg>
        <pc:spChg chg="add mod">
          <ac:chgData name="Ap0str0ph3" userId="7d622d77-700b-4d93-9e59-36cebce9946c" providerId="ADAL" clId="{CA92993B-A97D-44A1-9410-B726F8760650}" dt="2021-09-19T06:12:28.709" v="1587" actId="6549"/>
          <ac:spMkLst>
            <pc:docMk/>
            <pc:sldMk cId="323446769" sldId="261"/>
            <ac:spMk id="10" creationId="{B090CCD9-57A8-4370-8919-28C180EC1646}"/>
          </ac:spMkLst>
        </pc:spChg>
        <pc:picChg chg="mod">
          <ac:chgData name="Ap0str0ph3" userId="7d622d77-700b-4d93-9e59-36cebce9946c" providerId="ADAL" clId="{CA92993B-A97D-44A1-9410-B726F8760650}" dt="2021-09-19T06:11:42.757" v="1570" actId="1076"/>
          <ac:picMkLst>
            <pc:docMk/>
            <pc:sldMk cId="323446769" sldId="261"/>
            <ac:picMk id="7" creationId="{650DB488-7422-4053-9DF9-AAB9701F974B}"/>
          </ac:picMkLst>
        </pc:picChg>
        <pc:picChg chg="mod">
          <ac:chgData name="Ap0str0ph3" userId="7d622d77-700b-4d93-9e59-36cebce9946c" providerId="ADAL" clId="{CA92993B-A97D-44A1-9410-B726F8760650}" dt="2021-09-19T06:11:41.495" v="1569" actId="1076"/>
          <ac:picMkLst>
            <pc:docMk/>
            <pc:sldMk cId="323446769" sldId="261"/>
            <ac:picMk id="8" creationId="{2349B6EA-5FA2-4A47-9032-ACCDBDD19D22}"/>
          </ac:picMkLst>
        </pc:picChg>
        <pc:picChg chg="add mod">
          <ac:chgData name="Ap0str0ph3" userId="7d622d77-700b-4d93-9e59-36cebce9946c" providerId="ADAL" clId="{CA92993B-A97D-44A1-9410-B726F8760650}" dt="2021-09-19T06:08:49.848" v="1526" actId="571"/>
          <ac:picMkLst>
            <pc:docMk/>
            <pc:sldMk cId="323446769" sldId="261"/>
            <ac:picMk id="9" creationId="{6FC7B003-46D3-474F-AD3F-2E5FD696BBFB}"/>
          </ac:picMkLst>
        </pc:picChg>
        <pc:picChg chg="add mod">
          <ac:chgData name="Ap0str0ph3" userId="7d622d77-700b-4d93-9e59-36cebce9946c" providerId="ADAL" clId="{CA92993B-A97D-44A1-9410-B726F8760650}" dt="2021-09-19T06:11:44.386" v="1571" actId="1076"/>
          <ac:picMkLst>
            <pc:docMk/>
            <pc:sldMk cId="323446769" sldId="261"/>
            <ac:picMk id="11" creationId="{893DABE9-057F-4CAE-B708-08CDA6E997C0}"/>
          </ac:picMkLst>
        </pc:picChg>
        <pc:picChg chg="add mod">
          <ac:chgData name="Ap0str0ph3" userId="7d622d77-700b-4d93-9e59-36cebce9946c" providerId="ADAL" clId="{CA92993B-A97D-44A1-9410-B726F8760650}" dt="2021-09-19T06:11:45.659" v="1572" actId="1076"/>
          <ac:picMkLst>
            <pc:docMk/>
            <pc:sldMk cId="323446769" sldId="261"/>
            <ac:picMk id="12" creationId="{A99B4C90-8130-4DC9-BB3C-2D9BB4931C40}"/>
          </ac:picMkLst>
        </pc:picChg>
      </pc:sldChg>
      <pc:sldChg chg="add del">
        <pc:chgData name="Ap0str0ph3" userId="7d622d77-700b-4d93-9e59-36cebce9946c" providerId="ADAL" clId="{CA92993B-A97D-44A1-9410-B726F8760650}" dt="2021-09-19T06:01:42.690" v="1015"/>
        <pc:sldMkLst>
          <pc:docMk/>
          <pc:sldMk cId="3820228723" sldId="261"/>
        </pc:sldMkLst>
      </pc:sldChg>
      <pc:sldChg chg="addSp delSp modSp new mod modTransition modClrScheme chgLayout">
        <pc:chgData name="Ap0str0ph3" userId="7d622d77-700b-4d93-9e59-36cebce9946c" providerId="ADAL" clId="{CA92993B-A97D-44A1-9410-B726F8760650}" dt="2021-09-19T07:24:18.641" v="4594" actId="6549"/>
        <pc:sldMkLst>
          <pc:docMk/>
          <pc:sldMk cId="1617731917" sldId="262"/>
        </pc:sldMkLst>
        <pc:spChg chg="mod ord">
          <ac:chgData name="Ap0str0ph3" userId="7d622d77-700b-4d93-9e59-36cebce9946c" providerId="ADAL" clId="{CA92993B-A97D-44A1-9410-B726F8760650}" dt="2021-09-19T07:17:03.293" v="4181" actId="14100"/>
          <ac:spMkLst>
            <pc:docMk/>
            <pc:sldMk cId="1617731917" sldId="262"/>
            <ac:spMk id="2" creationId="{D9D814D3-68EC-4CD7-B62E-DEE0D8F11882}"/>
          </ac:spMkLst>
        </pc:spChg>
        <pc:spChg chg="mod ord">
          <ac:chgData name="Ap0str0ph3" userId="7d622d77-700b-4d93-9e59-36cebce9946c" providerId="ADAL" clId="{CA92993B-A97D-44A1-9410-B726F8760650}" dt="2021-09-19T07:24:18.641" v="4594" actId="6549"/>
          <ac:spMkLst>
            <pc:docMk/>
            <pc:sldMk cId="1617731917" sldId="262"/>
            <ac:spMk id="3" creationId="{C9CD9EC1-7E0A-4570-8447-72BC468E7A41}"/>
          </ac:spMkLst>
        </pc:spChg>
        <pc:spChg chg="mod ord">
          <ac:chgData name="Ap0str0ph3" userId="7d622d77-700b-4d93-9e59-36cebce9946c" providerId="ADAL" clId="{CA92993B-A97D-44A1-9410-B726F8760650}" dt="2021-09-19T07:16:56.944" v="4179" actId="700"/>
          <ac:spMkLst>
            <pc:docMk/>
            <pc:sldMk cId="1617731917" sldId="262"/>
            <ac:spMk id="4" creationId="{27A1867F-9E52-4403-B41D-A36C72157588}"/>
          </ac:spMkLst>
        </pc:spChg>
        <pc:spChg chg="mod ord">
          <ac:chgData name="Ap0str0ph3" userId="7d622d77-700b-4d93-9e59-36cebce9946c" providerId="ADAL" clId="{CA92993B-A97D-44A1-9410-B726F8760650}" dt="2021-09-19T07:16:56.944" v="4179" actId="700"/>
          <ac:spMkLst>
            <pc:docMk/>
            <pc:sldMk cId="1617731917" sldId="262"/>
            <ac:spMk id="5" creationId="{D994E420-8767-4B0D-A7DD-A088351D11BA}"/>
          </ac:spMkLst>
        </pc:spChg>
        <pc:spChg chg="mod ord">
          <ac:chgData name="Ap0str0ph3" userId="7d622d77-700b-4d93-9e59-36cebce9946c" providerId="ADAL" clId="{CA92993B-A97D-44A1-9410-B726F8760650}" dt="2021-09-19T07:16:56.944" v="4179" actId="700"/>
          <ac:spMkLst>
            <pc:docMk/>
            <pc:sldMk cId="1617731917" sldId="262"/>
            <ac:spMk id="6" creationId="{A19977F0-E927-4E9B-8A0B-96327BF7D937}"/>
          </ac:spMkLst>
        </pc:spChg>
        <pc:spChg chg="add mod">
          <ac:chgData name="Ap0str0ph3" userId="7d622d77-700b-4d93-9e59-36cebce9946c" providerId="ADAL" clId="{CA92993B-A97D-44A1-9410-B726F8760650}" dt="2021-09-19T06:29:03.588" v="2268" actId="1076"/>
          <ac:spMkLst>
            <pc:docMk/>
            <pc:sldMk cId="1617731917" sldId="262"/>
            <ac:spMk id="10" creationId="{776CB871-35DD-442B-9797-5FAE8259FE95}"/>
          </ac:spMkLst>
        </pc:spChg>
        <pc:spChg chg="add mod">
          <ac:chgData name="Ap0str0ph3" userId="7d622d77-700b-4d93-9e59-36cebce9946c" providerId="ADAL" clId="{CA92993B-A97D-44A1-9410-B726F8760650}" dt="2021-09-19T06:29:03.588" v="2268" actId="1076"/>
          <ac:spMkLst>
            <pc:docMk/>
            <pc:sldMk cId="1617731917" sldId="262"/>
            <ac:spMk id="12" creationId="{CBAB633D-8DBE-4A2F-8481-75B0287BC765}"/>
          </ac:spMkLst>
        </pc:spChg>
        <pc:spChg chg="add del mod">
          <ac:chgData name="Ap0str0ph3" userId="7d622d77-700b-4d93-9e59-36cebce9946c" providerId="ADAL" clId="{CA92993B-A97D-44A1-9410-B726F8760650}" dt="2021-09-19T06:19:06.182" v="2031" actId="22"/>
          <ac:spMkLst>
            <pc:docMk/>
            <pc:sldMk cId="1617731917" sldId="262"/>
            <ac:spMk id="14" creationId="{C51A1A2A-E066-4FE5-821B-6FE7882F33FE}"/>
          </ac:spMkLst>
        </pc:spChg>
        <pc:spChg chg="add del mod ord">
          <ac:chgData name="Ap0str0ph3" userId="7d622d77-700b-4d93-9e59-36cebce9946c" providerId="ADAL" clId="{CA92993B-A97D-44A1-9410-B726F8760650}" dt="2021-09-19T07:16:56.944" v="4179" actId="700"/>
          <ac:spMkLst>
            <pc:docMk/>
            <pc:sldMk cId="1617731917" sldId="262"/>
            <ac:spMk id="16" creationId="{7643C3DC-0FF1-48A5-A087-0417805A0E9E}"/>
          </ac:spMkLst>
        </pc:spChg>
        <pc:picChg chg="add mod">
          <ac:chgData name="Ap0str0ph3" userId="7d622d77-700b-4d93-9e59-36cebce9946c" providerId="ADAL" clId="{CA92993B-A97D-44A1-9410-B726F8760650}" dt="2021-09-19T06:29:03.588" v="2268" actId="1076"/>
          <ac:picMkLst>
            <pc:docMk/>
            <pc:sldMk cId="1617731917" sldId="262"/>
            <ac:picMk id="7" creationId="{BAFE0BD2-3F9C-4A0E-A208-5348C658EDEE}"/>
          </ac:picMkLst>
        </pc:picChg>
        <pc:picChg chg="add del mod">
          <ac:chgData name="Ap0str0ph3" userId="7d622d77-700b-4d93-9e59-36cebce9946c" providerId="ADAL" clId="{CA92993B-A97D-44A1-9410-B726F8760650}" dt="2021-09-19T06:20:54.686" v="2038" actId="478"/>
          <ac:picMkLst>
            <pc:docMk/>
            <pc:sldMk cId="1617731917" sldId="262"/>
            <ac:picMk id="8" creationId="{16001FBE-D35C-4D80-9178-6574417099D1}"/>
          </ac:picMkLst>
        </pc:picChg>
        <pc:picChg chg="add mod">
          <ac:chgData name="Ap0str0ph3" userId="7d622d77-700b-4d93-9e59-36cebce9946c" providerId="ADAL" clId="{CA92993B-A97D-44A1-9410-B726F8760650}" dt="2021-09-19T06:29:03.588" v="2268" actId="1076"/>
          <ac:picMkLst>
            <pc:docMk/>
            <pc:sldMk cId="1617731917" sldId="262"/>
            <ac:picMk id="15" creationId="{FF65F031-5A46-47F6-B6D9-0886EC4E4314}"/>
          </ac:picMkLst>
        </pc:picChg>
      </pc:sldChg>
      <pc:sldChg chg="addSp delSp modSp new mod modClrScheme chgLayout">
        <pc:chgData name="Ap0str0ph3" userId="7d622d77-700b-4d93-9e59-36cebce9946c" providerId="ADAL" clId="{CA92993B-A97D-44A1-9410-B726F8760650}" dt="2021-09-19T07:10:55.424" v="4129" actId="20577"/>
        <pc:sldMkLst>
          <pc:docMk/>
          <pc:sldMk cId="3115400951" sldId="263"/>
        </pc:sldMkLst>
        <pc:spChg chg="mod ord">
          <ac:chgData name="Ap0str0ph3" userId="7d622d77-700b-4d93-9e59-36cebce9946c" providerId="ADAL" clId="{CA92993B-A97D-44A1-9410-B726F8760650}" dt="2021-09-19T07:09:01.533" v="4052"/>
          <ac:spMkLst>
            <pc:docMk/>
            <pc:sldMk cId="3115400951" sldId="263"/>
            <ac:spMk id="2" creationId="{1C0D9E4C-CD2A-4099-99B9-50FC850A1CB9}"/>
          </ac:spMkLst>
        </pc:spChg>
        <pc:spChg chg="del mod ord">
          <ac:chgData name="Ap0str0ph3" userId="7d622d77-700b-4d93-9e59-36cebce9946c" providerId="ADAL" clId="{CA92993B-A97D-44A1-9410-B726F8760650}" dt="2021-09-19T06:56:18.817" v="3194" actId="478"/>
          <ac:spMkLst>
            <pc:docMk/>
            <pc:sldMk cId="3115400951" sldId="263"/>
            <ac:spMk id="3" creationId="{46CBDB46-04A1-40EF-8A4C-5DF27BA60DFA}"/>
          </ac:spMkLst>
        </pc:spChg>
        <pc:spChg chg="mod ord">
          <ac:chgData name="Ap0str0ph3" userId="7d622d77-700b-4d93-9e59-36cebce9946c" providerId="ADAL" clId="{CA92993B-A97D-44A1-9410-B726F8760650}" dt="2021-09-19T06:56:16.654" v="3193" actId="700"/>
          <ac:spMkLst>
            <pc:docMk/>
            <pc:sldMk cId="3115400951" sldId="263"/>
            <ac:spMk id="4" creationId="{37AED6B8-824D-44DF-8372-1744B10DB407}"/>
          </ac:spMkLst>
        </pc:spChg>
        <pc:spChg chg="mod ord">
          <ac:chgData name="Ap0str0ph3" userId="7d622d77-700b-4d93-9e59-36cebce9946c" providerId="ADAL" clId="{CA92993B-A97D-44A1-9410-B726F8760650}" dt="2021-09-19T06:56:16.654" v="3193" actId="700"/>
          <ac:spMkLst>
            <pc:docMk/>
            <pc:sldMk cId="3115400951" sldId="263"/>
            <ac:spMk id="5" creationId="{2F9A5481-E747-4DB8-A4AC-79B617DBE0FD}"/>
          </ac:spMkLst>
        </pc:spChg>
        <pc:spChg chg="add del">
          <ac:chgData name="Ap0str0ph3" userId="7d622d77-700b-4d93-9e59-36cebce9946c" providerId="ADAL" clId="{CA92993B-A97D-44A1-9410-B726F8760650}" dt="2021-09-19T06:56:16.654" v="3193" actId="700"/>
          <ac:spMkLst>
            <pc:docMk/>
            <pc:sldMk cId="3115400951" sldId="263"/>
            <ac:spMk id="6" creationId="{E9872D82-52A1-423B-B399-00E6D1C44A41}"/>
          </ac:spMkLst>
        </pc:spChg>
        <pc:spChg chg="add mod">
          <ac:chgData name="Ap0str0ph3" userId="7d622d77-700b-4d93-9e59-36cebce9946c" providerId="ADAL" clId="{CA92993B-A97D-44A1-9410-B726F8760650}" dt="2021-09-19T06:47:46.328" v="2889" actId="20577"/>
          <ac:spMkLst>
            <pc:docMk/>
            <pc:sldMk cId="3115400951" sldId="263"/>
            <ac:spMk id="8" creationId="{8C996805-0020-4A6A-9B34-3F17F10EC642}"/>
          </ac:spMkLst>
        </pc:spChg>
        <pc:spChg chg="add del">
          <ac:chgData name="Ap0str0ph3" userId="7d622d77-700b-4d93-9e59-36cebce9946c" providerId="ADAL" clId="{CA92993B-A97D-44A1-9410-B726F8760650}" dt="2021-09-19T06:56:40.228" v="3220" actId="22"/>
          <ac:spMkLst>
            <pc:docMk/>
            <pc:sldMk cId="3115400951" sldId="263"/>
            <ac:spMk id="10" creationId="{DF30F646-E883-4526-BA30-5EF63145DC5F}"/>
          </ac:spMkLst>
        </pc:spChg>
        <pc:spChg chg="add del">
          <ac:chgData name="Ap0str0ph3" userId="7d622d77-700b-4d93-9e59-36cebce9946c" providerId="ADAL" clId="{CA92993B-A97D-44A1-9410-B726F8760650}" dt="2021-09-19T06:56:41.911" v="3222" actId="22"/>
          <ac:spMkLst>
            <pc:docMk/>
            <pc:sldMk cId="3115400951" sldId="263"/>
            <ac:spMk id="12" creationId="{26CD4E27-5CE8-4E7D-AE7F-D676C2FB92B6}"/>
          </ac:spMkLst>
        </pc:spChg>
        <pc:spChg chg="add mod">
          <ac:chgData name="Ap0str0ph3" userId="7d622d77-700b-4d93-9e59-36cebce9946c" providerId="ADAL" clId="{CA92993B-A97D-44A1-9410-B726F8760650}" dt="2021-09-19T07:10:55.424" v="4129" actId="20577"/>
          <ac:spMkLst>
            <pc:docMk/>
            <pc:sldMk cId="3115400951" sldId="263"/>
            <ac:spMk id="13" creationId="{3E0B4FD4-505D-4433-8052-7B7133BCCA6A}"/>
          </ac:spMkLst>
        </pc:spChg>
      </pc:sldChg>
      <pc:sldChg chg="addSp delSp modSp new mod chgLayout">
        <pc:chgData name="Ap0str0ph3" userId="7d622d77-700b-4d93-9e59-36cebce9946c" providerId="ADAL" clId="{CA92993B-A97D-44A1-9410-B726F8760650}" dt="2021-09-19T07:56:16.450" v="5897" actId="1076"/>
        <pc:sldMkLst>
          <pc:docMk/>
          <pc:sldMk cId="2413448238" sldId="264"/>
        </pc:sldMkLst>
        <pc:spChg chg="del mod">
          <ac:chgData name="Ap0str0ph3" userId="7d622d77-700b-4d93-9e59-36cebce9946c" providerId="ADAL" clId="{CA92993B-A97D-44A1-9410-B726F8760650}" dt="2021-09-19T07:15:22.736" v="4134" actId="700"/>
          <ac:spMkLst>
            <pc:docMk/>
            <pc:sldMk cId="2413448238" sldId="264"/>
            <ac:spMk id="2" creationId="{FD19D824-7D61-422C-ADC9-837A57D0BCC3}"/>
          </ac:spMkLst>
        </pc:spChg>
        <pc:spChg chg="mod ord">
          <ac:chgData name="Ap0str0ph3" userId="7d622d77-700b-4d93-9e59-36cebce9946c" providerId="ADAL" clId="{CA92993B-A97D-44A1-9410-B726F8760650}" dt="2021-09-19T07:35:49.743" v="5173" actId="20577"/>
          <ac:spMkLst>
            <pc:docMk/>
            <pc:sldMk cId="2413448238" sldId="264"/>
            <ac:spMk id="3" creationId="{16606F77-5510-46AE-8234-92179832FD77}"/>
          </ac:spMkLst>
        </pc:spChg>
        <pc:spChg chg="mod ord">
          <ac:chgData name="Ap0str0ph3" userId="7d622d77-700b-4d93-9e59-36cebce9946c" providerId="ADAL" clId="{CA92993B-A97D-44A1-9410-B726F8760650}" dt="2021-09-19T07:15:22.736" v="4134" actId="700"/>
          <ac:spMkLst>
            <pc:docMk/>
            <pc:sldMk cId="2413448238" sldId="264"/>
            <ac:spMk id="4" creationId="{E2EA6D7A-42FE-48F2-B273-3186AD977FE7}"/>
          </ac:spMkLst>
        </pc:spChg>
        <pc:spChg chg="mod ord">
          <ac:chgData name="Ap0str0ph3" userId="7d622d77-700b-4d93-9e59-36cebce9946c" providerId="ADAL" clId="{CA92993B-A97D-44A1-9410-B726F8760650}" dt="2021-09-19T07:15:22.736" v="4134" actId="700"/>
          <ac:spMkLst>
            <pc:docMk/>
            <pc:sldMk cId="2413448238" sldId="264"/>
            <ac:spMk id="5" creationId="{5BE02204-EB5A-4D34-91D4-B9914381ED48}"/>
          </ac:spMkLst>
        </pc:spChg>
        <pc:spChg chg="mod ord">
          <ac:chgData name="Ap0str0ph3" userId="7d622d77-700b-4d93-9e59-36cebce9946c" providerId="ADAL" clId="{CA92993B-A97D-44A1-9410-B726F8760650}" dt="2021-09-19T07:39:04.531" v="5244" actId="14100"/>
          <ac:spMkLst>
            <pc:docMk/>
            <pc:sldMk cId="2413448238" sldId="264"/>
            <ac:spMk id="6" creationId="{4FD4A9D3-F22C-44E0-A5B8-DB2471D6ABDE}"/>
          </ac:spMkLst>
        </pc:spChg>
        <pc:spChg chg="add mod">
          <ac:chgData name="Ap0str0ph3" userId="7d622d77-700b-4d93-9e59-36cebce9946c" providerId="ADAL" clId="{CA92993B-A97D-44A1-9410-B726F8760650}" dt="2021-09-19T06:35:36.377" v="2379" actId="20577"/>
          <ac:spMkLst>
            <pc:docMk/>
            <pc:sldMk cId="2413448238" sldId="264"/>
            <ac:spMk id="14" creationId="{580CFE9D-01ED-4E54-A7B9-E4FBF9006C8F}"/>
          </ac:spMkLst>
        </pc:spChg>
        <pc:spChg chg="add mod ord">
          <ac:chgData name="Ap0str0ph3" userId="7d622d77-700b-4d93-9e59-36cebce9946c" providerId="ADAL" clId="{CA92993B-A97D-44A1-9410-B726F8760650}" dt="2021-09-19T07:15:28.172" v="4163" actId="20577"/>
          <ac:spMkLst>
            <pc:docMk/>
            <pc:sldMk cId="2413448238" sldId="264"/>
            <ac:spMk id="15" creationId="{BC0F2A99-F420-411F-BDE0-6E7D0F8072B7}"/>
          </ac:spMkLst>
        </pc:spChg>
        <pc:picChg chg="add del mod">
          <ac:chgData name="Ap0str0ph3" userId="7d622d77-700b-4d93-9e59-36cebce9946c" providerId="ADAL" clId="{CA92993B-A97D-44A1-9410-B726F8760650}" dt="2021-09-19T07:56:06.889" v="5892" actId="478"/>
          <ac:picMkLst>
            <pc:docMk/>
            <pc:sldMk cId="2413448238" sldId="264"/>
            <ac:picMk id="8" creationId="{47D248CA-FD1B-4429-A7F6-52D83FA6439A}"/>
          </ac:picMkLst>
        </pc:picChg>
        <pc:picChg chg="add mod">
          <ac:chgData name="Ap0str0ph3" userId="7d622d77-700b-4d93-9e59-36cebce9946c" providerId="ADAL" clId="{CA92993B-A97D-44A1-9410-B726F8760650}" dt="2021-09-19T06:34:54.786" v="2354" actId="1076"/>
          <ac:picMkLst>
            <pc:docMk/>
            <pc:sldMk cId="2413448238" sldId="264"/>
            <ac:picMk id="10" creationId="{B2A1ECFA-9A01-4011-8E88-5C4E5D1109B7}"/>
          </ac:picMkLst>
        </pc:picChg>
        <pc:picChg chg="add mod">
          <ac:chgData name="Ap0str0ph3" userId="7d622d77-700b-4d93-9e59-36cebce9946c" providerId="ADAL" clId="{CA92993B-A97D-44A1-9410-B726F8760650}" dt="2021-09-19T06:34:50.337" v="2352" actId="571"/>
          <ac:picMkLst>
            <pc:docMk/>
            <pc:sldMk cId="2413448238" sldId="264"/>
            <ac:picMk id="11" creationId="{F9A9EE3E-12B5-4BB9-96A2-6DC65D7EED34}"/>
          </ac:picMkLst>
        </pc:picChg>
        <pc:picChg chg="add mod modCrop">
          <ac:chgData name="Ap0str0ph3" userId="7d622d77-700b-4d93-9e59-36cebce9946c" providerId="ADAL" clId="{CA92993B-A97D-44A1-9410-B726F8760650}" dt="2021-09-19T06:35:05.304" v="2358" actId="1076"/>
          <ac:picMkLst>
            <pc:docMk/>
            <pc:sldMk cId="2413448238" sldId="264"/>
            <ac:picMk id="13" creationId="{E1A3C414-F801-4AA4-868C-612EC269C8A9}"/>
          </ac:picMkLst>
        </pc:picChg>
        <pc:picChg chg="add mod">
          <ac:chgData name="Ap0str0ph3" userId="7d622d77-700b-4d93-9e59-36cebce9946c" providerId="ADAL" clId="{CA92993B-A97D-44A1-9410-B726F8760650}" dt="2021-09-19T07:32:36.680" v="4993" actId="571"/>
          <ac:picMkLst>
            <pc:docMk/>
            <pc:sldMk cId="2413448238" sldId="264"/>
            <ac:picMk id="20" creationId="{3C10D970-B060-4A20-9BCC-B28A09BD5C23}"/>
          </ac:picMkLst>
        </pc:picChg>
        <pc:picChg chg="add mod">
          <ac:chgData name="Ap0str0ph3" userId="7d622d77-700b-4d93-9e59-36cebce9946c" providerId="ADAL" clId="{CA92993B-A97D-44A1-9410-B726F8760650}" dt="2021-09-19T07:32:36.543" v="4992" actId="571"/>
          <ac:picMkLst>
            <pc:docMk/>
            <pc:sldMk cId="2413448238" sldId="264"/>
            <ac:picMk id="21" creationId="{C1FABFEF-53A6-43A7-AC7D-2DB4FDE4FC16}"/>
          </ac:picMkLst>
        </pc:picChg>
        <pc:picChg chg="add del mod">
          <ac:chgData name="Ap0str0ph3" userId="7d622d77-700b-4d93-9e59-36cebce9946c" providerId="ADAL" clId="{CA92993B-A97D-44A1-9410-B726F8760650}" dt="2021-09-19T07:36:50.593" v="5196" actId="21"/>
          <ac:picMkLst>
            <pc:docMk/>
            <pc:sldMk cId="2413448238" sldId="264"/>
            <ac:picMk id="23" creationId="{950C06F7-6A13-46A5-946D-4F11018FE3EF}"/>
          </ac:picMkLst>
        </pc:picChg>
        <pc:picChg chg="add mod">
          <ac:chgData name="Ap0str0ph3" userId="7d622d77-700b-4d93-9e59-36cebce9946c" providerId="ADAL" clId="{CA92993B-A97D-44A1-9410-B726F8760650}" dt="2021-09-19T07:39:02.987" v="5243" actId="1076"/>
          <ac:picMkLst>
            <pc:docMk/>
            <pc:sldMk cId="2413448238" sldId="264"/>
            <ac:picMk id="24" creationId="{9F60CA94-9D55-4614-8043-9415AF114ECD}"/>
          </ac:picMkLst>
        </pc:picChg>
        <pc:picChg chg="add mod">
          <ac:chgData name="Ap0str0ph3" userId="7d622d77-700b-4d93-9e59-36cebce9946c" providerId="ADAL" clId="{CA92993B-A97D-44A1-9410-B726F8760650}" dt="2021-09-19T07:56:16.450" v="5897" actId="1076"/>
          <ac:picMkLst>
            <pc:docMk/>
            <pc:sldMk cId="2413448238" sldId="264"/>
            <ac:picMk id="25" creationId="{F40BCEEC-A690-4E22-B8F2-44EC4606A7E0}"/>
          </ac:picMkLst>
        </pc:picChg>
        <pc:inkChg chg="add del">
          <ac:chgData name="Ap0str0ph3" userId="7d622d77-700b-4d93-9e59-36cebce9946c" providerId="ADAL" clId="{CA92993B-A97D-44A1-9410-B726F8760650}" dt="2021-09-19T07:20:29.435" v="4377"/>
          <ac:inkMkLst>
            <pc:docMk/>
            <pc:sldMk cId="2413448238" sldId="264"/>
            <ac:inkMk id="16" creationId="{7A933241-1D0E-4D75-8036-0F2414CC4254}"/>
          </ac:inkMkLst>
        </pc:inkChg>
        <pc:inkChg chg="add del">
          <ac:chgData name="Ap0str0ph3" userId="7d622d77-700b-4d93-9e59-36cebce9946c" providerId="ADAL" clId="{CA92993B-A97D-44A1-9410-B726F8760650}" dt="2021-09-19T07:20:28.838" v="4375"/>
          <ac:inkMkLst>
            <pc:docMk/>
            <pc:sldMk cId="2413448238" sldId="264"/>
            <ac:inkMk id="17" creationId="{EDB41F2C-AC8D-4554-8133-23F755ABA9ED}"/>
          </ac:inkMkLst>
        </pc:inkChg>
        <pc:inkChg chg="add del">
          <ac:chgData name="Ap0str0ph3" userId="7d622d77-700b-4d93-9e59-36cebce9946c" providerId="ADAL" clId="{CA92993B-A97D-44A1-9410-B726F8760650}" dt="2021-09-19T07:20:28.838" v="4376"/>
          <ac:inkMkLst>
            <pc:docMk/>
            <pc:sldMk cId="2413448238" sldId="264"/>
            <ac:inkMk id="18" creationId="{D51ED526-91BE-448C-AC11-FF5FC30F8C95}"/>
          </ac:inkMkLst>
        </pc:inkChg>
        <pc:inkChg chg="add del">
          <ac:chgData name="Ap0str0ph3" userId="7d622d77-700b-4d93-9e59-36cebce9946c" providerId="ADAL" clId="{CA92993B-A97D-44A1-9410-B726F8760650}" dt="2021-09-19T07:20:28.837" v="4374"/>
          <ac:inkMkLst>
            <pc:docMk/>
            <pc:sldMk cId="2413448238" sldId="264"/>
            <ac:inkMk id="19" creationId="{77267BB8-B42A-4689-9FA6-7294EB57BCA1}"/>
          </ac:inkMkLst>
        </pc:inkChg>
      </pc:sldChg>
      <pc:sldChg chg="addSp delSp modSp new mod ord modAnim chgLayout">
        <pc:chgData name="Ap0str0ph3" userId="7d622d77-700b-4d93-9e59-36cebce9946c" providerId="ADAL" clId="{CA92993B-A97D-44A1-9410-B726F8760650}" dt="2021-09-19T07:24:23.716" v="4596" actId="20577"/>
        <pc:sldMkLst>
          <pc:docMk/>
          <pc:sldMk cId="803683696" sldId="265"/>
        </pc:sldMkLst>
        <pc:spChg chg="del">
          <ac:chgData name="Ap0str0ph3" userId="7d622d77-700b-4d93-9e59-36cebce9946c" providerId="ADAL" clId="{CA92993B-A97D-44A1-9410-B726F8760650}" dt="2021-09-19T06:35:57.633" v="2381" actId="478"/>
          <ac:spMkLst>
            <pc:docMk/>
            <pc:sldMk cId="803683696" sldId="265"/>
            <ac:spMk id="2" creationId="{4730D1DB-E6E1-4C42-A48A-685B9869B73D}"/>
          </ac:spMkLst>
        </pc:spChg>
        <pc:spChg chg="mod ord">
          <ac:chgData name="Ap0str0ph3" userId="7d622d77-700b-4d93-9e59-36cebce9946c" providerId="ADAL" clId="{CA92993B-A97D-44A1-9410-B726F8760650}" dt="2021-09-19T07:24:23.716" v="4596" actId="20577"/>
          <ac:spMkLst>
            <pc:docMk/>
            <pc:sldMk cId="803683696" sldId="265"/>
            <ac:spMk id="3" creationId="{D491ABE4-B8BE-421D-AD8E-9F8C4A473ABF}"/>
          </ac:spMkLst>
        </pc:spChg>
        <pc:spChg chg="mod ord">
          <ac:chgData name="Ap0str0ph3" userId="7d622d77-700b-4d93-9e59-36cebce9946c" providerId="ADAL" clId="{CA92993B-A97D-44A1-9410-B726F8760650}" dt="2021-09-19T07:09:19.565" v="4087" actId="700"/>
          <ac:spMkLst>
            <pc:docMk/>
            <pc:sldMk cId="803683696" sldId="265"/>
            <ac:spMk id="4" creationId="{DD5179C8-A0C6-42AE-A1D3-83EF68DD9AF6}"/>
          </ac:spMkLst>
        </pc:spChg>
        <pc:spChg chg="mod ord">
          <ac:chgData name="Ap0str0ph3" userId="7d622d77-700b-4d93-9e59-36cebce9946c" providerId="ADAL" clId="{CA92993B-A97D-44A1-9410-B726F8760650}" dt="2021-09-19T07:09:19.565" v="4087" actId="700"/>
          <ac:spMkLst>
            <pc:docMk/>
            <pc:sldMk cId="803683696" sldId="265"/>
            <ac:spMk id="5" creationId="{123E85BB-69CC-4D56-8FFD-57DD84FDB193}"/>
          </ac:spMkLst>
        </pc:spChg>
        <pc:spChg chg="del">
          <ac:chgData name="Ap0str0ph3" userId="7d622d77-700b-4d93-9e59-36cebce9946c" providerId="ADAL" clId="{CA92993B-A97D-44A1-9410-B726F8760650}" dt="2021-09-19T06:38:42.503" v="2517"/>
          <ac:spMkLst>
            <pc:docMk/>
            <pc:sldMk cId="803683696" sldId="265"/>
            <ac:spMk id="6" creationId="{61DDEC96-5EEB-42F4-85CB-1C4C42315701}"/>
          </ac:spMkLst>
        </pc:spChg>
        <pc:spChg chg="add mod ord">
          <ac:chgData name="Ap0str0ph3" userId="7d622d77-700b-4d93-9e59-36cebce9946c" providerId="ADAL" clId="{CA92993B-A97D-44A1-9410-B726F8760650}" dt="2021-09-19T07:23:59.012" v="4581" actId="1076"/>
          <ac:spMkLst>
            <pc:docMk/>
            <pc:sldMk cId="803683696" sldId="265"/>
            <ac:spMk id="9" creationId="{4F41491D-C4F7-457E-89AA-554249E147F2}"/>
          </ac:spMkLst>
        </pc:spChg>
        <pc:spChg chg="add del mod">
          <ac:chgData name="Ap0str0ph3" userId="7d622d77-700b-4d93-9e59-36cebce9946c" providerId="ADAL" clId="{CA92993B-A97D-44A1-9410-B726F8760650}" dt="2021-09-19T06:38:47.458" v="2520" actId="478"/>
          <ac:spMkLst>
            <pc:docMk/>
            <pc:sldMk cId="803683696" sldId="265"/>
            <ac:spMk id="11" creationId="{4494006C-5CF7-48E3-8755-FAF767A152B7}"/>
          </ac:spMkLst>
        </pc:spChg>
        <pc:spChg chg="add del mod">
          <ac:chgData name="Ap0str0ph3" userId="7d622d77-700b-4d93-9e59-36cebce9946c" providerId="ADAL" clId="{CA92993B-A97D-44A1-9410-B726F8760650}" dt="2021-09-19T07:09:21.098" v="4090" actId="21"/>
          <ac:spMkLst>
            <pc:docMk/>
            <pc:sldMk cId="803683696" sldId="265"/>
            <ac:spMk id="14" creationId="{D38A1B78-5673-4C5C-84C7-D5C618B0E725}"/>
          </ac:spMkLst>
        </pc:spChg>
        <pc:spChg chg="add mod">
          <ac:chgData name="Ap0str0ph3" userId="7d622d77-700b-4d93-9e59-36cebce9946c" providerId="ADAL" clId="{CA92993B-A97D-44A1-9410-B726F8760650}" dt="2021-09-19T07:23:49.846" v="4579" actId="1076"/>
          <ac:spMkLst>
            <pc:docMk/>
            <pc:sldMk cId="803683696" sldId="265"/>
            <ac:spMk id="16" creationId="{00D5D3B3-ACE9-4929-9A25-0FFE8728BFD2}"/>
          </ac:spMkLst>
        </pc:spChg>
        <pc:picChg chg="add mod">
          <ac:chgData name="Ap0str0ph3" userId="7d622d77-700b-4d93-9e59-36cebce9946c" providerId="ADAL" clId="{CA92993B-A97D-44A1-9410-B726F8760650}" dt="2021-09-19T06:36:33.399" v="2425" actId="1076"/>
          <ac:picMkLst>
            <pc:docMk/>
            <pc:sldMk cId="803683696" sldId="265"/>
            <ac:picMk id="8" creationId="{5C471E06-678C-43B7-A03E-506ADE93EF09}"/>
          </ac:picMkLst>
        </pc:picChg>
        <pc:picChg chg="add mod ord">
          <ac:chgData name="Ap0str0ph3" userId="7d622d77-700b-4d93-9e59-36cebce9946c" providerId="ADAL" clId="{CA92993B-A97D-44A1-9410-B726F8760650}" dt="2021-09-19T07:23:27.629" v="4569" actId="1076"/>
          <ac:picMkLst>
            <pc:docMk/>
            <pc:sldMk cId="803683696" sldId="265"/>
            <ac:picMk id="13" creationId="{B3A55DDE-AC2C-4C12-8FD9-708B8B9E2420}"/>
          </ac:picMkLst>
        </pc:picChg>
      </pc:sldChg>
      <pc:sldChg chg="modSp add mod chgLayout">
        <pc:chgData name="Ap0str0ph3" userId="7d622d77-700b-4d93-9e59-36cebce9946c" providerId="ADAL" clId="{CA92993B-A97D-44A1-9410-B726F8760650}" dt="2021-09-19T07:24:31.419" v="4605"/>
        <pc:sldMkLst>
          <pc:docMk/>
          <pc:sldMk cId="1445342863" sldId="266"/>
        </pc:sldMkLst>
        <pc:spChg chg="mod ord">
          <ac:chgData name="Ap0str0ph3" userId="7d622d77-700b-4d93-9e59-36cebce9946c" providerId="ADAL" clId="{CA92993B-A97D-44A1-9410-B726F8760650}" dt="2021-09-19T07:12:27.541" v="4133" actId="14100"/>
          <ac:spMkLst>
            <pc:docMk/>
            <pc:sldMk cId="1445342863" sldId="266"/>
            <ac:spMk id="2" creationId="{1C0D9E4C-CD2A-4099-99B9-50FC850A1CB9}"/>
          </ac:spMkLst>
        </pc:spChg>
        <pc:spChg chg="mod ord">
          <ac:chgData name="Ap0str0ph3" userId="7d622d77-700b-4d93-9e59-36cebce9946c" providerId="ADAL" clId="{CA92993B-A97D-44A1-9410-B726F8760650}" dt="2021-09-19T07:24:31.419" v="4605"/>
          <ac:spMkLst>
            <pc:docMk/>
            <pc:sldMk cId="1445342863" sldId="266"/>
            <ac:spMk id="3" creationId="{46CBDB46-04A1-40EF-8A4C-5DF27BA60DFA}"/>
          </ac:spMkLst>
        </pc:spChg>
        <pc:spChg chg="mod ord">
          <ac:chgData name="Ap0str0ph3" userId="7d622d77-700b-4d93-9e59-36cebce9946c" providerId="ADAL" clId="{CA92993B-A97D-44A1-9410-B726F8760650}" dt="2021-09-19T07:12:24.250" v="4132" actId="700"/>
          <ac:spMkLst>
            <pc:docMk/>
            <pc:sldMk cId="1445342863" sldId="266"/>
            <ac:spMk id="4" creationId="{37AED6B8-824D-44DF-8372-1744B10DB407}"/>
          </ac:spMkLst>
        </pc:spChg>
        <pc:spChg chg="mod ord">
          <ac:chgData name="Ap0str0ph3" userId="7d622d77-700b-4d93-9e59-36cebce9946c" providerId="ADAL" clId="{CA92993B-A97D-44A1-9410-B726F8760650}" dt="2021-09-19T07:12:24.250" v="4132" actId="700"/>
          <ac:spMkLst>
            <pc:docMk/>
            <pc:sldMk cId="1445342863" sldId="266"/>
            <ac:spMk id="5" creationId="{2F9A5481-E747-4DB8-A4AC-79B617DBE0FD}"/>
          </ac:spMkLst>
        </pc:spChg>
        <pc:spChg chg="mod ord">
          <ac:chgData name="Ap0str0ph3" userId="7d622d77-700b-4d93-9e59-36cebce9946c" providerId="ADAL" clId="{CA92993B-A97D-44A1-9410-B726F8760650}" dt="2021-09-19T07:12:24.250" v="4132" actId="700"/>
          <ac:spMkLst>
            <pc:docMk/>
            <pc:sldMk cId="1445342863" sldId="266"/>
            <ac:spMk id="6" creationId="{E9872D82-52A1-423B-B399-00E6D1C44A41}"/>
          </ac:spMkLst>
        </pc:spChg>
      </pc:sldChg>
      <pc:sldChg chg="modSp add mod">
        <pc:chgData name="Ap0str0ph3" userId="7d622d77-700b-4d93-9e59-36cebce9946c" providerId="ADAL" clId="{CA92993B-A97D-44A1-9410-B726F8760650}" dt="2021-09-19T07:10:04.030" v="4117" actId="14100"/>
        <pc:sldMkLst>
          <pc:docMk/>
          <pc:sldMk cId="3132835201" sldId="267"/>
        </pc:sldMkLst>
        <pc:spChg chg="mod">
          <ac:chgData name="Ap0str0ph3" userId="7d622d77-700b-4d93-9e59-36cebce9946c" providerId="ADAL" clId="{CA92993B-A97D-44A1-9410-B726F8760650}" dt="2021-09-19T07:09:01.533" v="4052"/>
          <ac:spMkLst>
            <pc:docMk/>
            <pc:sldMk cId="3132835201" sldId="267"/>
            <ac:spMk id="2" creationId="{1C0D9E4C-CD2A-4099-99B9-50FC850A1CB9}"/>
          </ac:spMkLst>
        </pc:spChg>
        <pc:spChg chg="mod">
          <ac:chgData name="Ap0str0ph3" userId="7d622d77-700b-4d93-9e59-36cebce9946c" providerId="ADAL" clId="{CA92993B-A97D-44A1-9410-B726F8760650}" dt="2021-09-19T07:10:04.030" v="4117" actId="14100"/>
          <ac:spMkLst>
            <pc:docMk/>
            <pc:sldMk cId="3132835201" sldId="267"/>
            <ac:spMk id="5" creationId="{2F9A5481-E747-4DB8-A4AC-79B617DBE0FD}"/>
          </ac:spMkLst>
        </pc:spChg>
        <pc:spChg chg="mod">
          <ac:chgData name="Ap0str0ph3" userId="7d622d77-700b-4d93-9e59-36cebce9946c" providerId="ADAL" clId="{CA92993B-A97D-44A1-9410-B726F8760650}" dt="2021-09-19T07:09:54.097" v="4115" actId="20577"/>
          <ac:spMkLst>
            <pc:docMk/>
            <pc:sldMk cId="3132835201" sldId="267"/>
            <ac:spMk id="13" creationId="{3E0B4FD4-505D-4433-8052-7B7133BCCA6A}"/>
          </ac:spMkLst>
        </pc:spChg>
      </pc:sldChg>
      <pc:sldChg chg="new del">
        <pc:chgData name="Ap0str0ph3" userId="7d622d77-700b-4d93-9e59-36cebce9946c" providerId="ADAL" clId="{CA92993B-A97D-44A1-9410-B726F8760650}" dt="2021-09-19T07:20:38.691" v="4379" actId="47"/>
        <pc:sldMkLst>
          <pc:docMk/>
          <pc:sldMk cId="3865704016" sldId="268"/>
        </pc:sldMkLst>
      </pc:sldChg>
      <pc:sldChg chg="addSp delSp modSp add mod">
        <pc:chgData name="Ap0str0ph3" userId="7d622d77-700b-4d93-9e59-36cebce9946c" providerId="ADAL" clId="{CA92993B-A97D-44A1-9410-B726F8760650}" dt="2021-09-19T08:16:05.903" v="6621" actId="571"/>
        <pc:sldMkLst>
          <pc:docMk/>
          <pc:sldMk cId="4005702523" sldId="268"/>
        </pc:sldMkLst>
        <pc:spChg chg="mod">
          <ac:chgData name="Ap0str0ph3" userId="7d622d77-700b-4d93-9e59-36cebce9946c" providerId="ADAL" clId="{CA92993B-A97D-44A1-9410-B726F8760650}" dt="2021-09-19T07:53:34.759" v="5851" actId="20577"/>
          <ac:spMkLst>
            <pc:docMk/>
            <pc:sldMk cId="4005702523" sldId="268"/>
            <ac:spMk id="3" creationId="{16606F77-5510-46AE-8234-92179832FD77}"/>
          </ac:spMkLst>
        </pc:spChg>
        <pc:spChg chg="del mod">
          <ac:chgData name="Ap0str0ph3" userId="7d622d77-700b-4d93-9e59-36cebce9946c" providerId="ADAL" clId="{CA92993B-A97D-44A1-9410-B726F8760650}" dt="2021-09-19T07:21:21.061" v="4391" actId="478"/>
          <ac:spMkLst>
            <pc:docMk/>
            <pc:sldMk cId="4005702523" sldId="268"/>
            <ac:spMk id="6" creationId="{4FD4A9D3-F22C-44E0-A5B8-DB2471D6ABDE}"/>
          </ac:spMkLst>
        </pc:spChg>
        <pc:spChg chg="add del mod">
          <ac:chgData name="Ap0str0ph3" userId="7d622d77-700b-4d93-9e59-36cebce9946c" providerId="ADAL" clId="{CA92993B-A97D-44A1-9410-B726F8760650}" dt="2021-09-19T07:53:09.150" v="5809" actId="478"/>
          <ac:spMkLst>
            <pc:docMk/>
            <pc:sldMk cId="4005702523" sldId="268"/>
            <ac:spMk id="7" creationId="{95CFEE1D-B5DB-4D3B-A8EE-CDCB578C428C}"/>
          </ac:spMkLst>
        </pc:spChg>
        <pc:spChg chg="add del mod">
          <ac:chgData name="Ap0str0ph3" userId="7d622d77-700b-4d93-9e59-36cebce9946c" providerId="ADAL" clId="{CA92993B-A97D-44A1-9410-B726F8760650}" dt="2021-09-19T07:57:52.230" v="5908" actId="478"/>
          <ac:spMkLst>
            <pc:docMk/>
            <pc:sldMk cId="4005702523" sldId="268"/>
            <ac:spMk id="18" creationId="{4AA904C2-41D8-4CD7-BDE9-BDB7CF1F08EA}"/>
          </ac:spMkLst>
        </pc:spChg>
        <pc:spChg chg="add mod">
          <ac:chgData name="Ap0str0ph3" userId="7d622d77-700b-4d93-9e59-36cebce9946c" providerId="ADAL" clId="{CA92993B-A97D-44A1-9410-B726F8760650}" dt="2021-09-19T08:04:49.524" v="6177" actId="20577"/>
          <ac:spMkLst>
            <pc:docMk/>
            <pc:sldMk cId="4005702523" sldId="268"/>
            <ac:spMk id="19" creationId="{BED7A326-D6D3-4BF0-89DB-BE592E114E54}"/>
          </ac:spMkLst>
        </pc:spChg>
        <pc:spChg chg="add mod">
          <ac:chgData name="Ap0str0ph3" userId="7d622d77-700b-4d93-9e59-36cebce9946c" providerId="ADAL" clId="{CA92993B-A97D-44A1-9410-B726F8760650}" dt="2021-09-19T08:16:05.903" v="6621" actId="571"/>
          <ac:spMkLst>
            <pc:docMk/>
            <pc:sldMk cId="4005702523" sldId="268"/>
            <ac:spMk id="30" creationId="{514D579F-C0FA-436B-864F-183CD9B569A1}"/>
          </ac:spMkLst>
        </pc:spChg>
        <pc:picChg chg="del mod">
          <ac:chgData name="Ap0str0ph3" userId="7d622d77-700b-4d93-9e59-36cebce9946c" providerId="ADAL" clId="{CA92993B-A97D-44A1-9410-B726F8760650}" dt="2021-09-19T07:55:50.182" v="5887" actId="478"/>
          <ac:picMkLst>
            <pc:docMk/>
            <pc:sldMk cId="4005702523" sldId="268"/>
            <ac:picMk id="8" creationId="{47D248CA-FD1B-4429-A7F6-52D83FA6439A}"/>
          </ac:picMkLst>
        </pc:picChg>
        <pc:picChg chg="del">
          <ac:chgData name="Ap0str0ph3" userId="7d622d77-700b-4d93-9e59-36cebce9946c" providerId="ADAL" clId="{CA92993B-A97D-44A1-9410-B726F8760650}" dt="2021-09-19T07:20:42.361" v="4381" actId="478"/>
          <ac:picMkLst>
            <pc:docMk/>
            <pc:sldMk cId="4005702523" sldId="268"/>
            <ac:picMk id="10" creationId="{B2A1ECFA-9A01-4011-8E88-5C4E5D1109B7}"/>
          </ac:picMkLst>
        </pc:picChg>
        <pc:picChg chg="del">
          <ac:chgData name="Ap0str0ph3" userId="7d622d77-700b-4d93-9e59-36cebce9946c" providerId="ADAL" clId="{CA92993B-A97D-44A1-9410-B726F8760650}" dt="2021-09-19T07:20:42.361" v="4381" actId="478"/>
          <ac:picMkLst>
            <pc:docMk/>
            <pc:sldMk cId="4005702523" sldId="268"/>
            <ac:picMk id="13" creationId="{E1A3C414-F801-4AA4-868C-612EC269C8A9}"/>
          </ac:picMkLst>
        </pc:picChg>
        <pc:picChg chg="add mod">
          <ac:chgData name="Ap0str0ph3" userId="7d622d77-700b-4d93-9e59-36cebce9946c" providerId="ADAL" clId="{CA92993B-A97D-44A1-9410-B726F8760650}" dt="2021-09-19T07:53:21.244" v="5811"/>
          <ac:picMkLst>
            <pc:docMk/>
            <pc:sldMk cId="4005702523" sldId="268"/>
            <ac:picMk id="16" creationId="{CC47972E-035C-4A96-B402-9D6BBA1503E9}"/>
          </ac:picMkLst>
        </pc:picChg>
        <pc:picChg chg="add mod">
          <ac:chgData name="Ap0str0ph3" userId="7d622d77-700b-4d93-9e59-36cebce9946c" providerId="ADAL" clId="{CA92993B-A97D-44A1-9410-B726F8760650}" dt="2021-09-19T08:03:18.042" v="6055" actId="1076"/>
          <ac:picMkLst>
            <pc:docMk/>
            <pc:sldMk cId="4005702523" sldId="268"/>
            <ac:picMk id="17" creationId="{955E22B7-8BD6-4914-825F-49000D5044BF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0" creationId="{19C0DCB0-42CF-4AA8-A604-ED016A2D4659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1" creationId="{807E6E61-1A97-4558-8A54-43BB84E31CE1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2" creationId="{7EA3FAE8-62D3-4DE6-A8EB-466B885A40C1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3" creationId="{DD4AA949-55C5-429A-B41B-1860C83E7780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4" creationId="{501DF8CD-DA68-42CA-8111-285C0CC77C41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5" creationId="{7DCBB3A7-DB03-46F3-9C73-0E445253C666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6" creationId="{CAB79FCB-72CD-497F-8495-714A3A39D17B}"/>
          </ac:picMkLst>
        </pc:picChg>
        <pc:picChg chg="add mod">
          <ac:chgData name="Ap0str0ph3" userId="7d622d77-700b-4d93-9e59-36cebce9946c" providerId="ADAL" clId="{CA92993B-A97D-44A1-9410-B726F8760650}" dt="2021-09-19T08:03:52.979" v="6069" actId="1076"/>
          <ac:picMkLst>
            <pc:docMk/>
            <pc:sldMk cId="4005702523" sldId="268"/>
            <ac:picMk id="27" creationId="{13933FD9-2927-47F1-9E14-BC715F3C9A51}"/>
          </ac:picMkLst>
        </pc:picChg>
        <pc:picChg chg="add mod">
          <ac:chgData name="Ap0str0ph3" userId="7d622d77-700b-4d93-9e59-36cebce9946c" providerId="ADAL" clId="{CA92993B-A97D-44A1-9410-B726F8760650}" dt="2021-09-19T08:07:18.620" v="6240" actId="1076"/>
          <ac:picMkLst>
            <pc:docMk/>
            <pc:sldMk cId="4005702523" sldId="268"/>
            <ac:picMk id="28" creationId="{7576C072-B9CF-47A8-9B22-57C089901882}"/>
          </ac:picMkLst>
        </pc:picChg>
        <pc:picChg chg="add mod">
          <ac:chgData name="Ap0str0ph3" userId="7d622d77-700b-4d93-9e59-36cebce9946c" providerId="ADAL" clId="{CA92993B-A97D-44A1-9410-B726F8760650}" dt="2021-09-19T08:07:18.620" v="6240" actId="1076"/>
          <ac:picMkLst>
            <pc:docMk/>
            <pc:sldMk cId="4005702523" sldId="268"/>
            <ac:picMk id="29" creationId="{199C3413-0FC4-407C-A0A1-811B140E5597}"/>
          </ac:picMkLst>
        </pc:picChg>
      </pc:sldChg>
      <pc:sldChg chg="addSp delSp modSp add mod modNotesTx">
        <pc:chgData name="Ap0str0ph3" userId="7d622d77-700b-4d93-9e59-36cebce9946c" providerId="ADAL" clId="{CA92993B-A97D-44A1-9410-B726F8760650}" dt="2021-09-19T07:35:36.709" v="5151" actId="1076"/>
        <pc:sldMkLst>
          <pc:docMk/>
          <pc:sldMk cId="1683496365" sldId="269"/>
        </pc:sldMkLst>
        <pc:spChg chg="add del">
          <ac:chgData name="Ap0str0ph3" userId="7d622d77-700b-4d93-9e59-36cebce9946c" providerId="ADAL" clId="{CA92993B-A97D-44A1-9410-B726F8760650}" dt="2021-09-19T07:25:24.334" v="4613"/>
          <ac:spMkLst>
            <pc:docMk/>
            <pc:sldMk cId="1683496365" sldId="269"/>
            <ac:spMk id="2" creationId="{3E33243D-D96F-4764-A775-CD3D1D8FEA98}"/>
          </ac:spMkLst>
        </pc:spChg>
        <pc:spChg chg="mod">
          <ac:chgData name="Ap0str0ph3" userId="7d622d77-700b-4d93-9e59-36cebce9946c" providerId="ADAL" clId="{CA92993B-A97D-44A1-9410-B726F8760650}" dt="2021-09-19T07:35:36.709" v="5151" actId="1076"/>
          <ac:spMkLst>
            <pc:docMk/>
            <pc:sldMk cId="1683496365" sldId="269"/>
            <ac:spMk id="6" creationId="{4FD4A9D3-F22C-44E0-A5B8-DB2471D6ABDE}"/>
          </ac:spMkLst>
        </pc:spChg>
        <pc:spChg chg="mod">
          <ac:chgData name="Ap0str0ph3" userId="7d622d77-700b-4d93-9e59-36cebce9946c" providerId="ADAL" clId="{CA92993B-A97D-44A1-9410-B726F8760650}" dt="2021-09-19T07:26:21.677" v="4696" actId="20577"/>
          <ac:spMkLst>
            <pc:docMk/>
            <pc:sldMk cId="1683496365" sldId="269"/>
            <ac:spMk id="14" creationId="{580CFE9D-01ED-4E54-A7B9-E4FBF9006C8F}"/>
          </ac:spMkLst>
        </pc:spChg>
        <pc:spChg chg="add mod">
          <ac:chgData name="Ap0str0ph3" userId="7d622d77-700b-4d93-9e59-36cebce9946c" providerId="ADAL" clId="{CA92993B-A97D-44A1-9410-B726F8760650}" dt="2021-09-19T07:35:25.343" v="5150" actId="20577"/>
          <ac:spMkLst>
            <pc:docMk/>
            <pc:sldMk cId="1683496365" sldId="269"/>
            <ac:spMk id="16" creationId="{EC05B69C-B823-4C2E-BF15-EFA38ADBA269}"/>
          </ac:spMkLst>
        </pc:spChg>
        <pc:picChg chg="add mod">
          <ac:chgData name="Ap0str0ph3" userId="7d622d77-700b-4d93-9e59-36cebce9946c" providerId="ADAL" clId="{CA92993B-A97D-44A1-9410-B726F8760650}" dt="2021-09-19T07:26:50.502" v="4720" actId="1076"/>
          <ac:picMkLst>
            <pc:docMk/>
            <pc:sldMk cId="1683496365" sldId="269"/>
            <ac:picMk id="7" creationId="{C52544E3-554D-4BC8-8DD1-FFC6DD9801F9}"/>
          </ac:picMkLst>
        </pc:picChg>
        <pc:picChg chg="del">
          <ac:chgData name="Ap0str0ph3" userId="7d622d77-700b-4d93-9e59-36cebce9946c" providerId="ADAL" clId="{CA92993B-A97D-44A1-9410-B726F8760650}" dt="2021-09-19T07:25:20.550" v="4610" actId="478"/>
          <ac:picMkLst>
            <pc:docMk/>
            <pc:sldMk cId="1683496365" sldId="269"/>
            <ac:picMk id="8" creationId="{47D248CA-FD1B-4429-A7F6-52D83FA6439A}"/>
          </ac:picMkLst>
        </pc:picChg>
        <pc:picChg chg="del">
          <ac:chgData name="Ap0str0ph3" userId="7d622d77-700b-4d93-9e59-36cebce9946c" providerId="ADAL" clId="{CA92993B-A97D-44A1-9410-B726F8760650}" dt="2021-09-19T07:25:21.764" v="4611" actId="478"/>
          <ac:picMkLst>
            <pc:docMk/>
            <pc:sldMk cId="1683496365" sldId="269"/>
            <ac:picMk id="10" creationId="{B2A1ECFA-9A01-4011-8E88-5C4E5D1109B7}"/>
          </ac:picMkLst>
        </pc:picChg>
        <pc:picChg chg="add mod">
          <ac:chgData name="Ap0str0ph3" userId="7d622d77-700b-4d93-9e59-36cebce9946c" providerId="ADAL" clId="{CA92993B-A97D-44A1-9410-B726F8760650}" dt="2021-09-19T07:35:20.717" v="5148" actId="1076"/>
          <ac:picMkLst>
            <pc:docMk/>
            <pc:sldMk cId="1683496365" sldId="269"/>
            <ac:picMk id="12" creationId="{A6CE1F63-0730-42DE-9BB6-74537DD98956}"/>
          </ac:picMkLst>
        </pc:picChg>
        <pc:picChg chg="del">
          <ac:chgData name="Ap0str0ph3" userId="7d622d77-700b-4d93-9e59-36cebce9946c" providerId="ADAL" clId="{CA92993B-A97D-44A1-9410-B726F8760650}" dt="2021-09-19T07:25:20.550" v="4610" actId="478"/>
          <ac:picMkLst>
            <pc:docMk/>
            <pc:sldMk cId="1683496365" sldId="269"/>
            <ac:picMk id="13" creationId="{E1A3C414-F801-4AA4-868C-612EC269C8A9}"/>
          </ac:picMkLst>
        </pc:picChg>
      </pc:sldChg>
      <pc:sldChg chg="addSp delSp modSp new mod">
        <pc:chgData name="Ap0str0ph3" userId="7d622d77-700b-4d93-9e59-36cebce9946c" providerId="ADAL" clId="{CA92993B-A97D-44A1-9410-B726F8760650}" dt="2021-09-19T07:55:47.624" v="5886" actId="1035"/>
        <pc:sldMkLst>
          <pc:docMk/>
          <pc:sldMk cId="2584255179" sldId="270"/>
        </pc:sldMkLst>
        <pc:spChg chg="del">
          <ac:chgData name="Ap0str0ph3" userId="7d622d77-700b-4d93-9e59-36cebce9946c" providerId="ADAL" clId="{CA92993B-A97D-44A1-9410-B726F8760650}" dt="2021-09-19T07:38:12.625" v="5214"/>
          <ac:spMkLst>
            <pc:docMk/>
            <pc:sldMk cId="2584255179" sldId="270"/>
            <ac:spMk id="2" creationId="{5DE1500D-68C3-497B-A526-3FC10BBE548E}"/>
          </ac:spMkLst>
        </pc:spChg>
        <pc:spChg chg="mod">
          <ac:chgData name="Ap0str0ph3" userId="7d622d77-700b-4d93-9e59-36cebce9946c" providerId="ADAL" clId="{CA92993B-A97D-44A1-9410-B726F8760650}" dt="2021-09-19T07:45:51.526" v="5402" actId="20577"/>
          <ac:spMkLst>
            <pc:docMk/>
            <pc:sldMk cId="2584255179" sldId="270"/>
            <ac:spMk id="3" creationId="{0745E37B-DC00-4417-A803-415F6F6B8C35}"/>
          </ac:spMkLst>
        </pc:spChg>
        <pc:spChg chg="del">
          <ac:chgData name="Ap0str0ph3" userId="7d622d77-700b-4d93-9e59-36cebce9946c" providerId="ADAL" clId="{CA92993B-A97D-44A1-9410-B726F8760650}" dt="2021-09-19T07:41:04.096" v="5295" actId="3680"/>
          <ac:spMkLst>
            <pc:docMk/>
            <pc:sldMk cId="2584255179" sldId="270"/>
            <ac:spMk id="6" creationId="{98467507-2B23-4E2B-A10F-FCF24076EC4A}"/>
          </ac:spMkLst>
        </pc:spChg>
        <pc:spChg chg="add mod">
          <ac:chgData name="Ap0str0ph3" userId="7d622d77-700b-4d93-9e59-36cebce9946c" providerId="ADAL" clId="{CA92993B-A97D-44A1-9410-B726F8760650}" dt="2021-09-19T07:38:51.014" v="5239" actId="20577"/>
          <ac:spMkLst>
            <pc:docMk/>
            <pc:sldMk cId="2584255179" sldId="270"/>
            <ac:spMk id="9" creationId="{D89454D3-FF23-48C1-85C2-30EE16C04CDC}"/>
          </ac:spMkLst>
        </pc:spChg>
        <pc:spChg chg="add del mod">
          <ac:chgData name="Ap0str0ph3" userId="7d622d77-700b-4d93-9e59-36cebce9946c" providerId="ADAL" clId="{CA92993B-A97D-44A1-9410-B726F8760650}" dt="2021-09-19T07:40:54.789" v="5294" actId="478"/>
          <ac:spMkLst>
            <pc:docMk/>
            <pc:sldMk cId="2584255179" sldId="270"/>
            <ac:spMk id="10" creationId="{674EF490-AFD7-49DC-9438-8FAA79FF8F15}"/>
          </ac:spMkLst>
        </pc:spChg>
        <pc:spChg chg="add mod">
          <ac:chgData name="Ap0str0ph3" userId="7d622d77-700b-4d93-9e59-36cebce9946c" providerId="ADAL" clId="{CA92993B-A97D-44A1-9410-B726F8760650}" dt="2021-09-19T07:49:30.324" v="5548"/>
          <ac:spMkLst>
            <pc:docMk/>
            <pc:sldMk cId="2584255179" sldId="270"/>
            <ac:spMk id="13" creationId="{14DBDC17-BEBF-454A-AC68-14B8869F0F1B}"/>
          </ac:spMkLst>
        </pc:spChg>
        <pc:graphicFrameChg chg="add mod ord modGraphic">
          <ac:chgData name="Ap0str0ph3" userId="7d622d77-700b-4d93-9e59-36cebce9946c" providerId="ADAL" clId="{CA92993B-A97D-44A1-9410-B726F8760650}" dt="2021-09-19T07:51:07.796" v="5568" actId="207"/>
          <ac:graphicFrameMkLst>
            <pc:docMk/>
            <pc:sldMk cId="2584255179" sldId="270"/>
            <ac:graphicFrameMk id="11" creationId="{FCF44A9D-E188-4B29-AE69-8E2E4A211ED8}"/>
          </ac:graphicFrameMkLst>
        </pc:graphicFrameChg>
        <pc:picChg chg="add mod">
          <ac:chgData name="Ap0str0ph3" userId="7d622d77-700b-4d93-9e59-36cebce9946c" providerId="ADAL" clId="{CA92993B-A97D-44A1-9410-B726F8760650}" dt="2021-09-19T07:53:39.742" v="5852" actId="14100"/>
          <ac:picMkLst>
            <pc:docMk/>
            <pc:sldMk cId="2584255179" sldId="270"/>
            <ac:picMk id="8" creationId="{2F84F718-40E1-4210-BC2F-0CF8593712F5}"/>
          </ac:picMkLst>
        </pc:picChg>
        <pc:picChg chg="add del mod">
          <ac:chgData name="Ap0str0ph3" userId="7d622d77-700b-4d93-9e59-36cebce9946c" providerId="ADAL" clId="{CA92993B-A97D-44A1-9410-B726F8760650}" dt="2021-09-19T07:48:50.846" v="5544" actId="478"/>
          <ac:picMkLst>
            <pc:docMk/>
            <pc:sldMk cId="2584255179" sldId="270"/>
            <ac:picMk id="12" creationId="{EA4A538A-88D8-4C78-90C3-8D306735334E}"/>
          </ac:picMkLst>
        </pc:picChg>
        <pc:picChg chg="add mod">
          <ac:chgData name="Ap0str0ph3" userId="7d622d77-700b-4d93-9e59-36cebce9946c" providerId="ADAL" clId="{CA92993B-A97D-44A1-9410-B726F8760650}" dt="2021-09-19T07:55:47.624" v="5886" actId="1035"/>
          <ac:picMkLst>
            <pc:docMk/>
            <pc:sldMk cId="2584255179" sldId="270"/>
            <ac:picMk id="14" creationId="{43F5CC20-06C2-4CA0-8BBF-678E5F811157}"/>
          </ac:picMkLst>
        </pc:picChg>
      </pc:sldChg>
      <pc:sldChg chg="addSp delSp modSp new mod ord modClrScheme chgLayout">
        <pc:chgData name="Ap0str0ph3" userId="7d622d77-700b-4d93-9e59-36cebce9946c" providerId="ADAL" clId="{CA92993B-A97D-44A1-9410-B726F8760650}" dt="2021-09-19T08:28:07.773" v="6915" actId="478"/>
        <pc:sldMkLst>
          <pc:docMk/>
          <pc:sldMk cId="3066211204" sldId="271"/>
        </pc:sldMkLst>
        <pc:spChg chg="add del 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2" creationId="{74B2213B-DA33-4A1D-9166-CB933E1512F3}"/>
          </ac:spMkLst>
        </pc:spChg>
        <pc:spChg chg="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3" creationId="{D1F287E0-B6D8-4DBB-A7A4-AA10F846E14A}"/>
          </ac:spMkLst>
        </pc:spChg>
        <pc:spChg chg="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4" creationId="{0538B36F-9D08-4E7A-98A1-B371D7704808}"/>
          </ac:spMkLst>
        </pc:spChg>
        <pc:spChg chg="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5" creationId="{72C53E73-0106-4809-9380-F760AF2E8469}"/>
          </ac:spMkLst>
        </pc:spChg>
        <pc:spChg chg="add del">
          <ac:chgData name="Ap0str0ph3" userId="7d622d77-700b-4d93-9e59-36cebce9946c" providerId="ADAL" clId="{CA92993B-A97D-44A1-9410-B726F8760650}" dt="2021-09-19T07:56:38.136" v="5902" actId="478"/>
          <ac:spMkLst>
            <pc:docMk/>
            <pc:sldMk cId="3066211204" sldId="271"/>
            <ac:spMk id="6" creationId="{12006700-42B5-49BF-A446-40264F6C3846}"/>
          </ac:spMkLst>
        </pc:spChg>
        <pc:spChg chg="add del mod">
          <ac:chgData name="Ap0str0ph3" userId="7d622d77-700b-4d93-9e59-36cebce9946c" providerId="ADAL" clId="{CA92993B-A97D-44A1-9410-B726F8760650}" dt="2021-09-19T07:56:35.891" v="5900"/>
          <ac:spMkLst>
            <pc:docMk/>
            <pc:sldMk cId="3066211204" sldId="271"/>
            <ac:spMk id="8" creationId="{94FBAC70-554E-427A-B3D8-3015554618CC}"/>
          </ac:spMkLst>
        </pc:spChg>
        <pc:spChg chg="add 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9" creationId="{7DF255DF-0FA5-4C41-B794-6781E116EDC9}"/>
          </ac:spMkLst>
        </pc:spChg>
        <pc:spChg chg="add del 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15" creationId="{BEB4C7F1-5896-45D2-8C53-D6F86005D0AA}"/>
          </ac:spMkLst>
        </pc:spChg>
        <pc:spChg chg="add del 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17" creationId="{5D61AF7F-AC1D-462A-BDB5-234AFE3EB778}"/>
          </ac:spMkLst>
        </pc:spChg>
        <pc:spChg chg="add del mod">
          <ac:chgData name="Ap0str0ph3" userId="7d622d77-700b-4d93-9e59-36cebce9946c" providerId="ADAL" clId="{CA92993B-A97D-44A1-9410-B726F8760650}" dt="2021-09-19T08:27:43.187" v="6904" actId="26606"/>
          <ac:spMkLst>
            <pc:docMk/>
            <pc:sldMk cId="3066211204" sldId="271"/>
            <ac:spMk id="19" creationId="{6B442215-35ED-4A6F-8D57-799C8E18F86D}"/>
          </ac:spMkLst>
        </pc:spChg>
        <pc:graphicFrameChg chg="add del mod">
          <ac:chgData name="Ap0str0ph3" userId="7d622d77-700b-4d93-9e59-36cebce9946c" providerId="ADAL" clId="{CA92993B-A97D-44A1-9410-B726F8760650}" dt="2021-09-19T08:27:43.187" v="6904" actId="26606"/>
          <ac:graphicFrameMkLst>
            <pc:docMk/>
            <pc:sldMk cId="3066211204" sldId="271"/>
            <ac:graphicFrameMk id="11" creationId="{6ACF65E9-5D92-4C16-85DD-7F6774E5AFCF}"/>
          </ac:graphicFrameMkLst>
        </pc:graphicFrameChg>
        <pc:picChg chg="add del mod">
          <ac:chgData name="Ap0str0ph3" userId="7d622d77-700b-4d93-9e59-36cebce9946c" providerId="ADAL" clId="{CA92993B-A97D-44A1-9410-B726F8760650}" dt="2021-09-19T07:56:36.401" v="5901"/>
          <ac:picMkLst>
            <pc:docMk/>
            <pc:sldMk cId="3066211204" sldId="271"/>
            <ac:picMk id="7" creationId="{58D79E57-E560-4AED-9341-C899B604E2CD}"/>
          </ac:picMkLst>
        </pc:picChg>
        <pc:picChg chg="add del mod">
          <ac:chgData name="Ap0str0ph3" userId="7d622d77-700b-4d93-9e59-36cebce9946c" providerId="ADAL" clId="{CA92993B-A97D-44A1-9410-B726F8760650}" dt="2021-09-19T08:28:07.773" v="6915" actId="478"/>
          <ac:picMkLst>
            <pc:docMk/>
            <pc:sldMk cId="3066211204" sldId="271"/>
            <ac:picMk id="10" creationId="{0E3A364D-7874-49CA-A1AF-D89AF917E28C}"/>
          </ac:picMkLst>
        </pc:picChg>
        <pc:picChg chg="add del">
          <ac:chgData name="Ap0str0ph3" userId="7d622d77-700b-4d93-9e59-36cebce9946c" providerId="ADAL" clId="{CA92993B-A97D-44A1-9410-B726F8760650}" dt="2021-09-19T08:27:38.840" v="6902"/>
          <ac:picMkLst>
            <pc:docMk/>
            <pc:sldMk cId="3066211204" sldId="271"/>
            <ac:picMk id="11266" creationId="{065C757B-5F74-47DC-BE71-BDF6B5BA2222}"/>
          </ac:picMkLst>
        </pc:picChg>
      </pc:sldChg>
      <pc:sldChg chg="addSp modSp add del mod">
        <pc:chgData name="Ap0str0ph3" userId="7d622d77-700b-4d93-9e59-36cebce9946c" providerId="ADAL" clId="{CA92993B-A97D-44A1-9410-B726F8760650}" dt="2021-09-19T07:50:13.973" v="5563" actId="47"/>
        <pc:sldMkLst>
          <pc:docMk/>
          <pc:sldMk cId="3800421608" sldId="271"/>
        </pc:sldMkLst>
        <pc:spChg chg="mod">
          <ac:chgData name="Ap0str0ph3" userId="7d622d77-700b-4d93-9e59-36cebce9946c" providerId="ADAL" clId="{CA92993B-A97D-44A1-9410-B726F8760650}" dt="2021-09-19T07:49:43.053" v="5562" actId="20577"/>
          <ac:spMkLst>
            <pc:docMk/>
            <pc:sldMk cId="3800421608" sldId="271"/>
            <ac:spMk id="3" creationId="{0745E37B-DC00-4417-A803-415F6F6B8C35}"/>
          </ac:spMkLst>
        </pc:spChg>
        <pc:spChg chg="add mod">
          <ac:chgData name="Ap0str0ph3" userId="7d622d77-700b-4d93-9e59-36cebce9946c" providerId="ADAL" clId="{CA92993B-A97D-44A1-9410-B726F8760650}" dt="2021-09-19T07:49:29.362" v="5547"/>
          <ac:spMkLst>
            <pc:docMk/>
            <pc:sldMk cId="3800421608" sldId="271"/>
            <ac:spMk id="10" creationId="{C19765F5-F702-4A11-BC0C-BB909B5B3C03}"/>
          </ac:spMkLst>
        </pc:spChg>
      </pc:sldChg>
      <pc:sldChg chg="addSp delSp modSp new mod modTransition modAnim">
        <pc:chgData name="Ap0str0ph3" userId="7d622d77-700b-4d93-9e59-36cebce9946c" providerId="ADAL" clId="{CA92993B-A97D-44A1-9410-B726F8760650}" dt="2021-09-19T08:23:03.372" v="6812"/>
        <pc:sldMkLst>
          <pc:docMk/>
          <pc:sldMk cId="1843580440" sldId="272"/>
        </pc:sldMkLst>
        <pc:spChg chg="del">
          <ac:chgData name="Ap0str0ph3" userId="7d622d77-700b-4d93-9e59-36cebce9946c" providerId="ADAL" clId="{CA92993B-A97D-44A1-9410-B726F8760650}" dt="2021-09-19T07:59:19.855" v="6013" actId="478"/>
          <ac:spMkLst>
            <pc:docMk/>
            <pc:sldMk cId="1843580440" sldId="272"/>
            <ac:spMk id="2" creationId="{46B64F92-A898-4A1F-A023-BC44D5DB38C4}"/>
          </ac:spMkLst>
        </pc:spChg>
        <pc:spChg chg="mod">
          <ac:chgData name="Ap0str0ph3" userId="7d622d77-700b-4d93-9e59-36cebce9946c" providerId="ADAL" clId="{CA92993B-A97D-44A1-9410-B726F8760650}" dt="2021-09-19T08:23:03.372" v="6812"/>
          <ac:spMkLst>
            <pc:docMk/>
            <pc:sldMk cId="1843580440" sldId="272"/>
            <ac:spMk id="3" creationId="{FD2B9450-3184-408D-AC78-611E740B1CF3}"/>
          </ac:spMkLst>
        </pc:spChg>
        <pc:spChg chg="del">
          <ac:chgData name="Ap0str0ph3" userId="7d622d77-700b-4d93-9e59-36cebce9946c" providerId="ADAL" clId="{CA92993B-A97D-44A1-9410-B726F8760650}" dt="2021-09-19T08:01:06.269" v="6014"/>
          <ac:spMkLst>
            <pc:docMk/>
            <pc:sldMk cId="1843580440" sldId="272"/>
            <ac:spMk id="6" creationId="{39BD9278-BCF3-4284-9F90-41AA9F12657F}"/>
          </ac:spMkLst>
        </pc:spChg>
        <pc:spChg chg="add del mod">
          <ac:chgData name="Ap0str0ph3" userId="7d622d77-700b-4d93-9e59-36cebce9946c" providerId="ADAL" clId="{CA92993B-A97D-44A1-9410-B726F8760650}" dt="2021-09-19T08:02:42.396" v="6051"/>
          <ac:spMkLst>
            <pc:docMk/>
            <pc:sldMk cId="1843580440" sldId="272"/>
            <ac:spMk id="24" creationId="{92EFBE73-F2DC-4E7B-B17B-AF9FB31DA288}"/>
          </ac:spMkLst>
        </pc:spChg>
        <pc:spChg chg="add del mod">
          <ac:chgData name="Ap0str0ph3" userId="7d622d77-700b-4d93-9e59-36cebce9946c" providerId="ADAL" clId="{CA92993B-A97D-44A1-9410-B726F8760650}" dt="2021-09-19T08:02:41.668" v="6050"/>
          <ac:spMkLst>
            <pc:docMk/>
            <pc:sldMk cId="1843580440" sldId="272"/>
            <ac:spMk id="33" creationId="{2B56E855-444D-4A3A-8A60-4CAA88B58566}"/>
          </ac:spMkLst>
        </pc:spChg>
        <pc:spChg chg="add mod">
          <ac:chgData name="Ap0str0ph3" userId="7d622d77-700b-4d93-9e59-36cebce9946c" providerId="ADAL" clId="{CA92993B-A97D-44A1-9410-B726F8760650}" dt="2021-09-19T08:02:45.767" v="6053" actId="1076"/>
          <ac:spMkLst>
            <pc:docMk/>
            <pc:sldMk cId="1843580440" sldId="272"/>
            <ac:spMk id="34" creationId="{828F8148-679F-47B2-A710-4ED076E22919}"/>
          </ac:spMkLst>
        </pc:spChg>
        <pc:spChg chg="add mod">
          <ac:chgData name="Ap0str0ph3" userId="7d622d77-700b-4d93-9e59-36cebce9946c" providerId="ADAL" clId="{CA92993B-A97D-44A1-9410-B726F8760650}" dt="2021-09-19T08:11:47.767" v="6475" actId="113"/>
          <ac:spMkLst>
            <pc:docMk/>
            <pc:sldMk cId="1843580440" sldId="272"/>
            <ac:spMk id="35" creationId="{46D72A5B-F80A-4B9B-8691-A9F56A76C0AC}"/>
          </ac:spMkLst>
        </pc:spChg>
        <pc:spChg chg="add mod">
          <ac:chgData name="Ap0str0ph3" userId="7d622d77-700b-4d93-9e59-36cebce9946c" providerId="ADAL" clId="{CA92993B-A97D-44A1-9410-B726F8760650}" dt="2021-09-19T08:16:24.900" v="6636"/>
          <ac:spMkLst>
            <pc:docMk/>
            <pc:sldMk cId="1843580440" sldId="272"/>
            <ac:spMk id="44" creationId="{8F6B6D55-DBF2-4610-9470-6A3B56AF07DC}"/>
          </ac:spMkLst>
        </pc:sp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8" creationId="{A7E2E683-F9DC-471A-9C5D-AF89374F32B4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10" creationId="{FAB17D07-1441-4416-80CF-465D5162215C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12" creationId="{17F68127-446F-4371-A90F-A4AC3CA5D096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14" creationId="{ABA93E64-F2B5-4451-BEFF-79F27FBBD2D2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16" creationId="{AFB5766B-0F41-4FA6-A1AB-025A3EAE075C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18" creationId="{315CC81B-D789-4E2F-AD44-FEC1B165513F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20" creationId="{8AB9BDEF-531C-463D-8E9F-BF95E1BB4DEE}"/>
          </ac:picMkLst>
        </pc:picChg>
        <pc:picChg chg="add del mod">
          <ac:chgData name="Ap0str0ph3" userId="7d622d77-700b-4d93-9e59-36cebce9946c" providerId="ADAL" clId="{CA92993B-A97D-44A1-9410-B726F8760650}" dt="2021-09-19T08:01:57.341" v="6038" actId="21"/>
          <ac:picMkLst>
            <pc:docMk/>
            <pc:sldMk cId="1843580440" sldId="272"/>
            <ac:picMk id="22" creationId="{30D56D6F-1BDC-4F35-AFEB-D89540BCD9B1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25" creationId="{6A981223-FBC3-425D-99F7-57A316ABD33F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26" creationId="{3AE53279-1C6A-4EEC-94C9-071D35C52F48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27" creationId="{78114E1F-5248-4538-BAC3-9C82E473C0D1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28" creationId="{570044E6-EEE3-442A-9BAD-B810899B011B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29" creationId="{BEB2AD11-58FC-4859-B5C9-D51E44AEE3AE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30" creationId="{7A7B3BDA-CAD9-43B7-A176-F3897A97A215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31" creationId="{16493260-91E3-445C-8528-43DD99A00072}"/>
          </ac:picMkLst>
        </pc:picChg>
        <pc:picChg chg="add mod">
          <ac:chgData name="Ap0str0ph3" userId="7d622d77-700b-4d93-9e59-36cebce9946c" providerId="ADAL" clId="{CA92993B-A97D-44A1-9410-B726F8760650}" dt="2021-09-19T08:02:24.302" v="6047" actId="1076"/>
          <ac:picMkLst>
            <pc:docMk/>
            <pc:sldMk cId="1843580440" sldId="272"/>
            <ac:picMk id="32" creationId="{F7E713E3-5EAB-4101-B546-BE8FEE600616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36" creationId="{F9D0913A-4CA4-4C55-85AC-294DA9BA2CD1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37" creationId="{B4DE697F-3B83-4194-973C-7810037AF349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38" creationId="{85003100-71A4-4BD0-8D59-2041B574D563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39" creationId="{CF5B3125-43F5-4519-8FB6-C5B711C17C0B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40" creationId="{3C38450D-EB65-4AD9-B2A0-9B7278E5ADA5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41" creationId="{17BA716D-365E-43FA-AB2B-E018420E228E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42" creationId="{76225B60-E083-49CB-A257-4AF98340CFD7}"/>
          </ac:picMkLst>
        </pc:picChg>
        <pc:picChg chg="add del mod">
          <ac:chgData name="Ap0str0ph3" userId="7d622d77-700b-4d93-9e59-36cebce9946c" providerId="ADAL" clId="{CA92993B-A97D-44A1-9410-B726F8760650}" dt="2021-09-19T08:14:47.794" v="6615" actId="478"/>
          <ac:picMkLst>
            <pc:docMk/>
            <pc:sldMk cId="1843580440" sldId="272"/>
            <ac:picMk id="43" creationId="{D5912E99-CA87-4BBD-A972-69EE42E54043}"/>
          </ac:picMkLst>
        </pc:picChg>
      </pc:sldChg>
      <pc:sldChg chg="addSp delSp modSp add mod setBg modAnim">
        <pc:chgData name="Ap0str0ph3" userId="7d622d77-700b-4d93-9e59-36cebce9946c" providerId="ADAL" clId="{CA92993B-A97D-44A1-9410-B726F8760650}" dt="2021-09-19T08:37:50.022" v="7208"/>
        <pc:sldMkLst>
          <pc:docMk/>
          <pc:sldMk cId="2529679190" sldId="273"/>
        </pc:sldMkLst>
        <pc:spChg chg="add del">
          <ac:chgData name="Ap0str0ph3" userId="7d622d77-700b-4d93-9e59-36cebce9946c" providerId="ADAL" clId="{CA92993B-A97D-44A1-9410-B726F8760650}" dt="2021-09-19T08:06:14.505" v="6217"/>
          <ac:spMkLst>
            <pc:docMk/>
            <pc:sldMk cId="2529679190" sldId="273"/>
            <ac:spMk id="2" creationId="{FFD92476-ECDF-4B4C-9730-A6D1E3010300}"/>
          </ac:spMkLst>
        </pc:spChg>
        <pc:spChg chg="mod">
          <ac:chgData name="Ap0str0ph3" userId="7d622d77-700b-4d93-9e59-36cebce9946c" providerId="ADAL" clId="{CA92993B-A97D-44A1-9410-B726F8760650}" dt="2021-09-19T08:22:59.410" v="6811" actId="20577"/>
          <ac:spMkLst>
            <pc:docMk/>
            <pc:sldMk cId="2529679190" sldId="273"/>
            <ac:spMk id="3" creationId="{FD2B9450-3184-408D-AC78-611E740B1CF3}"/>
          </ac:spMkLst>
        </pc:spChg>
        <pc:spChg chg="add mod">
          <ac:chgData name="Ap0str0ph3" userId="7d622d77-700b-4d93-9e59-36cebce9946c" providerId="ADAL" clId="{CA92993B-A97D-44A1-9410-B726F8760650}" dt="2021-09-19T08:02:40.273" v="6048"/>
          <ac:spMkLst>
            <pc:docMk/>
            <pc:sldMk cId="2529679190" sldId="273"/>
            <ac:spMk id="13" creationId="{38FA1702-29EC-4C5E-9EC6-2CE361E96C70}"/>
          </ac:spMkLst>
        </pc:spChg>
        <pc:spChg chg="add mod">
          <ac:chgData name="Ap0str0ph3" userId="7d622d77-700b-4d93-9e59-36cebce9946c" providerId="ADAL" clId="{CA92993B-A97D-44A1-9410-B726F8760650}" dt="2021-09-19T08:37:35.162" v="7207" actId="20577"/>
          <ac:spMkLst>
            <pc:docMk/>
            <pc:sldMk cId="2529679190" sldId="273"/>
            <ac:spMk id="15" creationId="{D860BB3E-654D-4027-B05F-CF68347A1B2E}"/>
          </ac:spMkLst>
        </pc:spChg>
        <pc:spChg chg="add mod">
          <ac:chgData name="Ap0str0ph3" userId="7d622d77-700b-4d93-9e59-36cebce9946c" providerId="ADAL" clId="{CA92993B-A97D-44A1-9410-B726F8760650}" dt="2021-09-19T08:16:22.600" v="6635" actId="5793"/>
          <ac:spMkLst>
            <pc:docMk/>
            <pc:sldMk cId="2529679190" sldId="273"/>
            <ac:spMk id="26" creationId="{5DB5DE7B-6CD5-404D-97B5-309B7D8F281F}"/>
          </ac:spMkLst>
        </pc:spChg>
        <pc:grpChg chg="del mod">
          <ac:chgData name="Ap0str0ph3" userId="7d622d77-700b-4d93-9e59-36cebce9946c" providerId="ADAL" clId="{CA92993B-A97D-44A1-9410-B726F8760650}" dt="2021-09-19T08:08:33.500" v="6306"/>
          <ac:grpSpMkLst>
            <pc:docMk/>
            <pc:sldMk cId="2529679190" sldId="273"/>
            <ac:grpSpMk id="19" creationId="{E7646E90-DC50-404C-844A-43BF36039CE4}"/>
          </ac:grpSpMkLst>
        </pc:grpChg>
        <pc:grpChg chg="mod">
          <ac:chgData name="Ap0str0ph3" userId="7d622d77-700b-4d93-9e59-36cebce9946c" providerId="ADAL" clId="{CA92993B-A97D-44A1-9410-B726F8760650}" dt="2021-09-19T08:08:44.774" v="6313"/>
          <ac:grpSpMkLst>
            <pc:docMk/>
            <pc:sldMk cId="2529679190" sldId="273"/>
            <ac:grpSpMk id="25" creationId="{01A0B342-2E39-44A6-ADD7-6C5BBFCD6A4E}"/>
          </ac:grpSpMkLst>
        </pc:grpChg>
        <pc:graphicFrameChg chg="add del mod">
          <ac:chgData name="Ap0str0ph3" userId="7d622d77-700b-4d93-9e59-36cebce9946c" providerId="ADAL" clId="{CA92993B-A97D-44A1-9410-B726F8760650}" dt="2021-09-19T08:16:17.785" v="6624"/>
          <ac:graphicFrameMkLst>
            <pc:docMk/>
            <pc:sldMk cId="2529679190" sldId="273"/>
            <ac:graphicFrameMk id="27" creationId="{8D7607E9-A184-46EA-BA43-99D195ADF1B6}"/>
          </ac:graphicFrameMkLst>
        </pc:graphicFrameChg>
        <pc:picChg chg="add mod modCrop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6" creationId="{149C2D46-D15E-489E-A251-6766FBEE7E02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8" creationId="{A7E2E683-F9DC-471A-9C5D-AF89374F32B4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0" creationId="{FAB17D07-1441-4416-80CF-465D5162215C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2" creationId="{17F68127-446F-4371-A90F-A4AC3CA5D096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4" creationId="{ABA93E64-F2B5-4451-BEFF-79F27FBBD2D2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6" creationId="{AFB5766B-0F41-4FA6-A1AB-025A3EAE075C}"/>
          </ac:picMkLst>
        </pc:picChg>
        <pc:picChg chg="add mod modCrop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7" creationId="{B992AB0E-5C00-4C49-94C3-09D20350F138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18" creationId="{315CC81B-D789-4E2F-AD44-FEC1B165513F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20" creationId="{8AB9BDEF-531C-463D-8E9F-BF95E1BB4DEE}"/>
          </ac:picMkLst>
        </pc:picChg>
        <pc:picChg chg="mod">
          <ac:chgData name="Ap0str0ph3" userId="7d622d77-700b-4d93-9e59-36cebce9946c" providerId="ADAL" clId="{CA92993B-A97D-44A1-9410-B726F8760650}" dt="2021-09-19T08:37:07.496" v="7192" actId="1076"/>
          <ac:picMkLst>
            <pc:docMk/>
            <pc:sldMk cId="2529679190" sldId="273"/>
            <ac:picMk id="22" creationId="{30D56D6F-1BDC-4F35-AFEB-D89540BCD9B1}"/>
          </ac:picMkLst>
        </pc:picChg>
        <pc:picChg chg="add mod">
          <ac:chgData name="Ap0str0ph3" userId="7d622d77-700b-4d93-9e59-36cebce9946c" providerId="ADAL" clId="{CA92993B-A97D-44A1-9410-B726F8760650}" dt="2021-09-19T08:37:08.748" v="7193" actId="1076"/>
          <ac:picMkLst>
            <pc:docMk/>
            <pc:sldMk cId="2529679190" sldId="273"/>
            <ac:picMk id="28" creationId="{62FAB4CC-87EC-4207-9279-1EC98D3BA457}"/>
          </ac:picMkLst>
        </pc:picChg>
        <pc:picChg chg="add del">
          <ac:chgData name="Ap0str0ph3" userId="7d622d77-700b-4d93-9e59-36cebce9946c" providerId="ADAL" clId="{CA92993B-A97D-44A1-9410-B726F8760650}" dt="2021-09-19T08:36:50.148" v="7188"/>
          <ac:picMkLst>
            <pc:docMk/>
            <pc:sldMk cId="2529679190" sldId="273"/>
            <ac:picMk id="10244" creationId="{56F22C0D-8D8A-4EE0-A1B8-EB332B2C49BA}"/>
          </ac:picMkLst>
        </pc:picChg>
        <pc:inkChg chg="add del mod">
          <ac:chgData name="Ap0str0ph3" userId="7d622d77-700b-4d93-9e59-36cebce9946c" providerId="ADAL" clId="{CA92993B-A97D-44A1-9410-B726F8760650}" dt="2021-09-19T08:08:33.500" v="6306"/>
          <ac:inkMkLst>
            <pc:docMk/>
            <pc:sldMk cId="2529679190" sldId="273"/>
            <ac:inkMk id="7" creationId="{8DC25D8F-84E7-4FDC-8374-0AB4E3926C2B}"/>
          </ac:inkMkLst>
        </pc:inkChg>
        <pc:inkChg chg="add del mod">
          <ac:chgData name="Ap0str0ph3" userId="7d622d77-700b-4d93-9e59-36cebce9946c" providerId="ADAL" clId="{CA92993B-A97D-44A1-9410-B726F8760650}" dt="2021-09-19T08:08:33.500" v="6307"/>
          <ac:inkMkLst>
            <pc:docMk/>
            <pc:sldMk cId="2529679190" sldId="273"/>
            <ac:inkMk id="9" creationId="{CBF8979E-70AD-43D4-95ED-0EE6FA1FE768}"/>
          </ac:inkMkLst>
        </pc:inkChg>
        <pc:inkChg chg="add del mod">
          <ac:chgData name="Ap0str0ph3" userId="7d622d77-700b-4d93-9e59-36cebce9946c" providerId="ADAL" clId="{CA92993B-A97D-44A1-9410-B726F8760650}" dt="2021-09-19T08:08:33.498" v="6305"/>
          <ac:inkMkLst>
            <pc:docMk/>
            <pc:sldMk cId="2529679190" sldId="273"/>
            <ac:inkMk id="11" creationId="{21557F76-BD4F-455E-9590-22BD62F47381}"/>
          </ac:inkMkLst>
        </pc:inkChg>
        <pc:inkChg chg="add del">
          <ac:chgData name="Ap0str0ph3" userId="7d622d77-700b-4d93-9e59-36cebce9946c" providerId="ADAL" clId="{CA92993B-A97D-44A1-9410-B726F8760650}" dt="2021-09-19T08:08:45.919" v="6315" actId="9405"/>
          <ac:inkMkLst>
            <pc:docMk/>
            <pc:sldMk cId="2529679190" sldId="273"/>
            <ac:inkMk id="21" creationId="{8CA4EFAC-539C-478B-9F42-DB6A916EC165}"/>
          </ac:inkMkLst>
        </pc:inkChg>
        <pc:inkChg chg="add del mod">
          <ac:chgData name="Ap0str0ph3" userId="7d622d77-700b-4d93-9e59-36cebce9946c" providerId="ADAL" clId="{CA92993B-A97D-44A1-9410-B726F8760650}" dt="2021-09-19T08:08:44.987" v="6314" actId="9405"/>
          <ac:inkMkLst>
            <pc:docMk/>
            <pc:sldMk cId="2529679190" sldId="273"/>
            <ac:inkMk id="23" creationId="{065FA4B2-3CA7-41FC-9441-FAD25E57FD6D}"/>
          </ac:inkMkLst>
        </pc:inkChg>
        <pc:inkChg chg="add del mod">
          <ac:chgData name="Ap0str0ph3" userId="7d622d77-700b-4d93-9e59-36cebce9946c" providerId="ADAL" clId="{CA92993B-A97D-44A1-9410-B726F8760650}" dt="2021-09-19T08:08:44.774" v="6313"/>
          <ac:inkMkLst>
            <pc:docMk/>
            <pc:sldMk cId="2529679190" sldId="273"/>
            <ac:inkMk id="24" creationId="{ADD36792-E782-4536-9239-3A85BFBFFA8F}"/>
          </ac:inkMkLst>
        </pc:inkChg>
      </pc:sldChg>
      <pc:sldChg chg="addSp delSp modSp add del mod">
        <pc:chgData name="Ap0str0ph3" userId="7d622d77-700b-4d93-9e59-36cebce9946c" providerId="ADAL" clId="{CA92993B-A97D-44A1-9410-B726F8760650}" dt="2021-09-19T08:02:10.230" v="6044" actId="47"/>
        <pc:sldMkLst>
          <pc:docMk/>
          <pc:sldMk cId="3556889722" sldId="274"/>
        </pc:sldMkLst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13" creationId="{AF170DEF-5E51-4152-AB44-FB60A559CCA6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15" creationId="{267DAD3E-18EA-41C4-8ECA-FCE43071915B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17" creationId="{3A95E06C-FFBC-40D4-816B-A9222DD0E15D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19" creationId="{BA10533B-8B3D-4F79-8E5D-AA2FAE289A65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21" creationId="{8AF3FC34-ED4D-4FBC-BF03-C6DE5D8E7A48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23" creationId="{523FEDA5-42A3-495F-A41A-D7D959558012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24" creationId="{FC0CBBA6-4C1E-4419-9C03-9591470091A5}"/>
          </ac:picMkLst>
        </pc:picChg>
        <pc:picChg chg="add del mod">
          <ac:chgData name="Ap0str0ph3" userId="7d622d77-700b-4d93-9e59-36cebce9946c" providerId="ADAL" clId="{CA92993B-A97D-44A1-9410-B726F8760650}" dt="2021-09-19T08:02:08.288" v="6043"/>
          <ac:picMkLst>
            <pc:docMk/>
            <pc:sldMk cId="3556889722" sldId="274"/>
            <ac:picMk id="25" creationId="{428FFD64-73CE-4666-BCA8-9A148AE48C07}"/>
          </ac:picMkLst>
        </pc:picChg>
      </pc:sldChg>
      <pc:sldChg chg="addSp modSp add mod modAnim">
        <pc:chgData name="Ap0str0ph3" userId="7d622d77-700b-4d93-9e59-36cebce9946c" providerId="ADAL" clId="{CA92993B-A97D-44A1-9410-B726F8760650}" dt="2021-09-19T08:23:05.208" v="6813"/>
        <pc:sldMkLst>
          <pc:docMk/>
          <pc:sldMk cId="3968214242" sldId="274"/>
        </pc:sldMkLst>
        <pc:spChg chg="mod">
          <ac:chgData name="Ap0str0ph3" userId="7d622d77-700b-4d93-9e59-36cebce9946c" providerId="ADAL" clId="{CA92993B-A97D-44A1-9410-B726F8760650}" dt="2021-09-19T08:23:05.208" v="6813"/>
          <ac:spMkLst>
            <pc:docMk/>
            <pc:sldMk cId="3968214242" sldId="274"/>
            <ac:spMk id="3" creationId="{FD2B9450-3184-408D-AC78-611E740B1CF3}"/>
          </ac:spMkLst>
        </pc:spChg>
        <pc:spChg chg="add mod">
          <ac:chgData name="Ap0str0ph3" userId="7d622d77-700b-4d93-9e59-36cebce9946c" providerId="ADAL" clId="{CA92993B-A97D-44A1-9410-B726F8760650}" dt="2021-09-19T08:16:25.504" v="6637"/>
          <ac:spMkLst>
            <pc:docMk/>
            <pc:sldMk cId="3968214242" sldId="274"/>
            <ac:spMk id="23" creationId="{607BA464-CDFD-4F49-B153-9EB3F5653FEC}"/>
          </ac:spMkLst>
        </pc:spChg>
        <pc:spChg chg="mod">
          <ac:chgData name="Ap0str0ph3" userId="7d622d77-700b-4d93-9e59-36cebce9946c" providerId="ADAL" clId="{CA92993B-A97D-44A1-9410-B726F8760650}" dt="2021-09-19T08:12:08.540" v="6516" actId="20577"/>
          <ac:spMkLst>
            <pc:docMk/>
            <pc:sldMk cId="3968214242" sldId="274"/>
            <ac:spMk id="35" creationId="{46D72A5B-F80A-4B9B-8691-A9F56A76C0AC}"/>
          </ac:spMkLst>
        </pc:sp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15" creationId="{6287FA02-C6F2-408B-AC0D-CA3FBE427E0E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16" creationId="{4A08FBFD-DA63-4CC2-BB7A-829CEB19FD71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17" creationId="{A91967B9-5222-4343-9EF0-369EB55C1849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18" creationId="{52568A6A-E467-4BD4-A31A-BB161EE1D5EF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19" creationId="{6612AE69-BB93-4EEA-897C-E1D41A5B99B9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20" creationId="{0E3DC02D-7298-4336-A10C-0BCE034ECD46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21" creationId="{9CBD5B27-A619-44D8-8FCB-1DC1ECD2150F}"/>
          </ac:picMkLst>
        </pc:picChg>
        <pc:picChg chg="add mod">
          <ac:chgData name="Ap0str0ph3" userId="7d622d77-700b-4d93-9e59-36cebce9946c" providerId="ADAL" clId="{CA92993B-A97D-44A1-9410-B726F8760650}" dt="2021-09-19T08:15:28.158" v="6619" actId="1035"/>
          <ac:picMkLst>
            <pc:docMk/>
            <pc:sldMk cId="3968214242" sldId="274"/>
            <ac:picMk id="22" creationId="{7DB34653-74CD-46F0-BD7A-D33DA37F1A6D}"/>
          </ac:picMkLst>
        </pc:picChg>
        <pc:picChg chg="mod">
          <ac:chgData name="Ap0str0ph3" userId="7d622d77-700b-4d93-9e59-36cebce9946c" providerId="ADAL" clId="{CA92993B-A97D-44A1-9410-B726F8760650}" dt="2021-09-19T08:12:29.924" v="6517" actId="408"/>
          <ac:picMkLst>
            <pc:docMk/>
            <pc:sldMk cId="3968214242" sldId="274"/>
            <ac:picMk id="25" creationId="{6A981223-FBC3-425D-99F7-57A316ABD33F}"/>
          </ac:picMkLst>
        </pc:picChg>
        <pc:picChg chg="mod">
          <ac:chgData name="Ap0str0ph3" userId="7d622d77-700b-4d93-9e59-36cebce9946c" providerId="ADAL" clId="{CA92993B-A97D-44A1-9410-B726F8760650}" dt="2021-09-19T08:12:29.924" v="6517" actId="408"/>
          <ac:picMkLst>
            <pc:docMk/>
            <pc:sldMk cId="3968214242" sldId="274"/>
            <ac:picMk id="27" creationId="{78114E1F-5248-4538-BAC3-9C82E473C0D1}"/>
          </ac:picMkLst>
        </pc:picChg>
        <pc:picChg chg="mod">
          <ac:chgData name="Ap0str0ph3" userId="7d622d77-700b-4d93-9e59-36cebce9946c" providerId="ADAL" clId="{CA92993B-A97D-44A1-9410-B726F8760650}" dt="2021-09-19T08:14:35.956" v="6610" actId="1076"/>
          <ac:picMkLst>
            <pc:docMk/>
            <pc:sldMk cId="3968214242" sldId="274"/>
            <ac:picMk id="28" creationId="{570044E6-EEE3-442A-9BAD-B810899B011B}"/>
          </ac:picMkLst>
        </pc:picChg>
        <pc:picChg chg="mod">
          <ac:chgData name="Ap0str0ph3" userId="7d622d77-700b-4d93-9e59-36cebce9946c" providerId="ADAL" clId="{CA92993B-A97D-44A1-9410-B726F8760650}" dt="2021-09-19T08:12:29.924" v="6517" actId="408"/>
          <ac:picMkLst>
            <pc:docMk/>
            <pc:sldMk cId="3968214242" sldId="274"/>
            <ac:picMk id="29" creationId="{BEB2AD11-58FC-4859-B5C9-D51E44AEE3AE}"/>
          </ac:picMkLst>
        </pc:picChg>
        <pc:picChg chg="mod">
          <ac:chgData name="Ap0str0ph3" userId="7d622d77-700b-4d93-9e59-36cebce9946c" providerId="ADAL" clId="{CA92993B-A97D-44A1-9410-B726F8760650}" dt="2021-09-19T08:12:29.924" v="6517" actId="408"/>
          <ac:picMkLst>
            <pc:docMk/>
            <pc:sldMk cId="3968214242" sldId="274"/>
            <ac:picMk id="30" creationId="{7A7B3BDA-CAD9-43B7-A176-F3897A97A215}"/>
          </ac:picMkLst>
        </pc:picChg>
        <pc:picChg chg="mod">
          <ac:chgData name="Ap0str0ph3" userId="7d622d77-700b-4d93-9e59-36cebce9946c" providerId="ADAL" clId="{CA92993B-A97D-44A1-9410-B726F8760650}" dt="2021-09-19T08:12:29.924" v="6517" actId="408"/>
          <ac:picMkLst>
            <pc:docMk/>
            <pc:sldMk cId="3968214242" sldId="274"/>
            <ac:picMk id="31" creationId="{16493260-91E3-445C-8528-43DD99A00072}"/>
          </ac:picMkLst>
        </pc:picChg>
      </pc:sldChg>
      <pc:sldChg chg="addSp delSp modSp add del mod modTransition">
        <pc:chgData name="Ap0str0ph3" userId="7d622d77-700b-4d93-9e59-36cebce9946c" providerId="ADAL" clId="{CA92993B-A97D-44A1-9410-B726F8760650}" dt="2021-09-19T08:31:44.245" v="6974" actId="47"/>
        <pc:sldMkLst>
          <pc:docMk/>
          <pc:sldMk cId="1603489243" sldId="275"/>
        </pc:sldMkLst>
        <pc:spChg chg="mod">
          <ac:chgData name="Ap0str0ph3" userId="7d622d77-700b-4d93-9e59-36cebce9946c" providerId="ADAL" clId="{CA92993B-A97D-44A1-9410-B726F8760650}" dt="2021-09-19T08:23:11.348" v="6815"/>
          <ac:spMkLst>
            <pc:docMk/>
            <pc:sldMk cId="1603489243" sldId="275"/>
            <ac:spMk id="3" creationId="{FD2B9450-3184-408D-AC78-611E740B1CF3}"/>
          </ac:spMkLst>
        </pc:spChg>
        <pc:spChg chg="add del mod">
          <ac:chgData name="Ap0str0ph3" userId="7d622d77-700b-4d93-9e59-36cebce9946c" providerId="ADAL" clId="{CA92993B-A97D-44A1-9410-B726F8760650}" dt="2021-09-19T08:31:25.219" v="6966" actId="21"/>
          <ac:spMkLst>
            <pc:docMk/>
            <pc:sldMk cId="1603489243" sldId="275"/>
            <ac:spMk id="8" creationId="{53F39F4C-D50B-4DF0-A80E-DF204AFB9DB7}"/>
          </ac:spMkLst>
        </pc:spChg>
        <pc:spChg chg="mod">
          <ac:chgData name="Ap0str0ph3" userId="7d622d77-700b-4d93-9e59-36cebce9946c" providerId="ADAL" clId="{CA92993B-A97D-44A1-9410-B726F8760650}" dt="2021-09-19T08:25:11.774" v="6879" actId="20577"/>
          <ac:spMkLst>
            <pc:docMk/>
            <pc:sldMk cId="1603489243" sldId="275"/>
            <ac:spMk id="35" creationId="{46D72A5B-F80A-4B9B-8691-A9F56A76C0AC}"/>
          </ac:spMkLst>
        </pc:spChg>
        <pc:spChg chg="add mod">
          <ac:chgData name="Ap0str0ph3" userId="7d622d77-700b-4d93-9e59-36cebce9946c" providerId="ADAL" clId="{CA92993B-A97D-44A1-9410-B726F8760650}" dt="2021-09-19T08:25:03.641" v="6867" actId="20577"/>
          <ac:spMkLst>
            <pc:docMk/>
            <pc:sldMk cId="1603489243" sldId="275"/>
            <ac:spMk id="41" creationId="{65DF3BA4-F1BE-4197-8F31-D403187819F5}"/>
          </ac:spMkLst>
        </pc:spChg>
        <pc:spChg chg="add del mod">
          <ac:chgData name="Ap0str0ph3" userId="7d622d77-700b-4d93-9e59-36cebce9946c" providerId="ADAL" clId="{CA92993B-A97D-44A1-9410-B726F8760650}" dt="2021-09-19T08:22:46.096" v="6774" actId="478"/>
          <ac:spMkLst>
            <pc:docMk/>
            <pc:sldMk cId="1603489243" sldId="275"/>
            <ac:spMk id="42" creationId="{488A9EA1-5ABC-41B8-AC81-2D68E601C7FC}"/>
          </ac:spMkLst>
        </pc:spChg>
        <pc:spChg chg="add del mod">
          <ac:chgData name="Ap0str0ph3" userId="7d622d77-700b-4d93-9e59-36cebce9946c" providerId="ADAL" clId="{CA92993B-A97D-44A1-9410-B726F8760650}" dt="2021-09-19T08:23:14.669" v="6816" actId="478"/>
          <ac:spMkLst>
            <pc:docMk/>
            <pc:sldMk cId="1603489243" sldId="275"/>
            <ac:spMk id="43" creationId="{F3EA727A-7816-4B7A-B3EE-BA508000E62A}"/>
          </ac:spMkLst>
        </pc:spChg>
        <pc:spChg chg="add del mod">
          <ac:chgData name="Ap0str0ph3" userId="7d622d77-700b-4d93-9e59-36cebce9946c" providerId="ADAL" clId="{CA92993B-A97D-44A1-9410-B726F8760650}" dt="2021-09-19T08:29:21.630" v="6941" actId="478"/>
          <ac:spMkLst>
            <pc:docMk/>
            <pc:sldMk cId="1603489243" sldId="275"/>
            <ac:spMk id="44" creationId="{DF76525C-F852-40F4-A0E3-352509666D3A}"/>
          </ac:spMkLst>
        </pc:spChg>
        <pc:grpChg chg="add del mod">
          <ac:chgData name="Ap0str0ph3" userId="7d622d77-700b-4d93-9e59-36cebce9946c" providerId="ADAL" clId="{CA92993B-A97D-44A1-9410-B726F8760650}" dt="2021-09-19T08:28:14.976" v="6918" actId="165"/>
          <ac:grpSpMkLst>
            <pc:docMk/>
            <pc:sldMk cId="1603489243" sldId="275"/>
            <ac:grpSpMk id="6" creationId="{1429A68F-2C74-46AD-93F7-79D6A6B5E398}"/>
          </ac:grpSpMkLst>
        </pc:grpChg>
        <pc:grpChg chg="add del mod">
          <ac:chgData name="Ap0str0ph3" userId="7d622d77-700b-4d93-9e59-36cebce9946c" providerId="ADAL" clId="{CA92993B-A97D-44A1-9410-B726F8760650}" dt="2021-09-19T08:31:06.974" v="6964" actId="165"/>
          <ac:grpSpMkLst>
            <pc:docMk/>
            <pc:sldMk cId="1603489243" sldId="275"/>
            <ac:grpSpMk id="10" creationId="{6A06BF87-444E-4153-ABB4-E0B9EFF8B2FB}"/>
          </ac:grpSpMkLst>
        </pc:grpChg>
        <pc:picChg chg="add del mod">
          <ac:chgData name="Ap0str0ph3" userId="7d622d77-700b-4d93-9e59-36cebce9946c" providerId="ADAL" clId="{CA92993B-A97D-44A1-9410-B726F8760650}" dt="2021-09-19T08:31:25.219" v="6966" actId="21"/>
          <ac:picMkLst>
            <pc:docMk/>
            <pc:sldMk cId="1603489243" sldId="275"/>
            <ac:picMk id="7" creationId="{2310B7B9-6F62-47AE-A88E-420C748E2AA0}"/>
          </ac:picMkLst>
        </pc:picChg>
        <pc:picChg chg="add del mod">
          <ac:chgData name="Ap0str0ph3" userId="7d622d77-700b-4d93-9e59-36cebce9946c" providerId="ADAL" clId="{CA92993B-A97D-44A1-9410-B726F8760650}" dt="2021-09-19T08:29:21.063" v="6940" actId="478"/>
          <ac:picMkLst>
            <pc:docMk/>
            <pc:sldMk cId="1603489243" sldId="275"/>
            <ac:picMk id="9" creationId="{72FADBCE-D096-49AD-9082-9D35BB7002B6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15" creationId="{330E3174-409C-496E-9C2D-4379DE67D2FB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16" creationId="{05360278-9BD4-41DA-9FC3-6621E3C03C47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17" creationId="{6077A3A1-315E-4B8C-8F63-466D0CB20F0D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18" creationId="{3F2846B7-A640-4C26-941A-3D49000CF7A6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19" creationId="{2E4CBE85-D25B-4E9C-87CB-B34DDFFEE175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20" creationId="{F53873B5-CC6D-466B-8E07-E2A5F4D002B9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21" creationId="{53F64CE1-06A0-48A2-B195-4F29E312D7F2}"/>
          </ac:picMkLst>
        </pc:picChg>
        <pc:picChg chg="add del mod">
          <ac:chgData name="Ap0str0ph3" userId="7d622d77-700b-4d93-9e59-36cebce9946c" providerId="ADAL" clId="{CA92993B-A97D-44A1-9410-B726F8760650}" dt="2021-09-19T08:14:09.056" v="6603" actId="478"/>
          <ac:picMkLst>
            <pc:docMk/>
            <pc:sldMk cId="1603489243" sldId="275"/>
            <ac:picMk id="22" creationId="{53773C3D-440B-459C-BF5E-36D8207FE2F7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23" creationId="{91BF107D-9C60-4AA4-8F38-FDD5A571F2C4}"/>
          </ac:picMkLst>
        </pc:picChg>
        <pc:picChg chg="add mod or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24" creationId="{8D6D5A9F-DC99-4879-B0D2-25BF513D21DC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25" creationId="{6A981223-FBC3-425D-99F7-57A316ABD33F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26" creationId="{3AE53279-1C6A-4EEC-94C9-071D35C52F48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27" creationId="{78114E1F-5248-4538-BAC3-9C82E473C0D1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28" creationId="{570044E6-EEE3-442A-9BAD-B810899B011B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29" creationId="{BEB2AD11-58FC-4859-B5C9-D51E44AEE3AE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30" creationId="{7A7B3BDA-CAD9-43B7-A176-F3897A97A215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31" creationId="{16493260-91E3-445C-8528-43DD99A00072}"/>
          </ac:picMkLst>
        </pc:picChg>
        <pc:picChg chg="del mod">
          <ac:chgData name="Ap0str0ph3" userId="7d622d77-700b-4d93-9e59-36cebce9946c" providerId="ADAL" clId="{CA92993B-A97D-44A1-9410-B726F8760650}" dt="2021-09-19T08:22:46.096" v="6774" actId="478"/>
          <ac:picMkLst>
            <pc:docMk/>
            <pc:sldMk cId="1603489243" sldId="275"/>
            <ac:picMk id="32" creationId="{F7E713E3-5EAB-4101-B546-BE8FEE600616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33" creationId="{6B6F66C7-ED09-4F11-85CC-911BA465C8CD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36" creationId="{6C88FF85-C234-484A-A1EE-8BFB4D378606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37" creationId="{FB65E9FF-A18D-4D93-8662-9C038599FEDF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38" creationId="{7D02EB2D-2AC8-417D-A55D-0D0220E8CD72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39" creationId="{4F6E58D3-E8AD-48C6-9CF3-73802DA548C4}"/>
          </ac:picMkLst>
        </pc:picChg>
        <pc:picChg chg="add mod topLvl">
          <ac:chgData name="Ap0str0ph3" userId="7d622d77-700b-4d93-9e59-36cebce9946c" providerId="ADAL" clId="{CA92993B-A97D-44A1-9410-B726F8760650}" dt="2021-09-19T08:31:18.871" v="6965" actId="1076"/>
          <ac:picMkLst>
            <pc:docMk/>
            <pc:sldMk cId="1603489243" sldId="275"/>
            <ac:picMk id="40" creationId="{E5CC5BB3-29D2-471F-9984-080C58E71201}"/>
          </ac:picMkLst>
        </pc:picChg>
        <pc:picChg chg="add mod">
          <ac:chgData name="Ap0str0ph3" userId="7d622d77-700b-4d93-9e59-36cebce9946c" providerId="ADAL" clId="{CA92993B-A97D-44A1-9410-B726F8760650}" dt="2021-09-19T08:29:32.095" v="6946" actId="1076"/>
          <ac:picMkLst>
            <pc:docMk/>
            <pc:sldMk cId="1603489243" sldId="275"/>
            <ac:picMk id="45" creationId="{380F5D6B-B1C0-406D-AEAE-E7DC017BEAE8}"/>
          </ac:picMkLst>
        </pc:picChg>
        <pc:picChg chg="add del">
          <ac:chgData name="Ap0str0ph3" userId="7d622d77-700b-4d93-9e59-36cebce9946c" providerId="ADAL" clId="{CA92993B-A97D-44A1-9410-B726F8760650}" dt="2021-09-19T08:26:01.124" v="6881"/>
          <ac:picMkLst>
            <pc:docMk/>
            <pc:sldMk cId="1603489243" sldId="275"/>
            <ac:picMk id="13314" creationId="{CEB055B1-7750-4432-BD44-DEA3F48A2910}"/>
          </ac:picMkLst>
        </pc:picChg>
      </pc:sldChg>
      <pc:sldChg chg="new del">
        <pc:chgData name="Ap0str0ph3" userId="7d622d77-700b-4d93-9e59-36cebce9946c" providerId="ADAL" clId="{CA92993B-A97D-44A1-9410-B726F8760650}" dt="2021-09-19T08:12:35.131" v="6519" actId="680"/>
        <pc:sldMkLst>
          <pc:docMk/>
          <pc:sldMk cId="3402437985" sldId="275"/>
        </pc:sldMkLst>
      </pc:sldChg>
      <pc:sldChg chg="modSp add del mod">
        <pc:chgData name="Ap0str0ph3" userId="7d622d77-700b-4d93-9e59-36cebce9946c" providerId="ADAL" clId="{CA92993B-A97D-44A1-9410-B726F8760650}" dt="2021-09-19T08:49:09.410" v="7647" actId="20577"/>
        <pc:sldMkLst>
          <pc:docMk/>
          <pc:sldMk cId="1596087453" sldId="276"/>
        </pc:sldMkLst>
        <pc:spChg chg="mod">
          <ac:chgData name="Ap0str0ph3" userId="7d622d77-700b-4d93-9e59-36cebce9946c" providerId="ADAL" clId="{CA92993B-A97D-44A1-9410-B726F8760650}" dt="2021-09-19T08:23:08.544" v="6814"/>
          <ac:spMkLst>
            <pc:docMk/>
            <pc:sldMk cId="1596087453" sldId="276"/>
            <ac:spMk id="3" creationId="{FD2B9450-3184-408D-AC78-611E740B1CF3}"/>
          </ac:spMkLst>
        </pc:spChg>
        <pc:spChg chg="mod">
          <ac:chgData name="Ap0str0ph3" userId="7d622d77-700b-4d93-9e59-36cebce9946c" providerId="ADAL" clId="{CA92993B-A97D-44A1-9410-B726F8760650}" dt="2021-09-19T08:49:09.410" v="7647" actId="20577"/>
          <ac:spMkLst>
            <pc:docMk/>
            <pc:sldMk cId="1596087453" sldId="276"/>
            <ac:spMk id="35" creationId="{46D72A5B-F80A-4B9B-8691-A9F56A76C0AC}"/>
          </ac:spMkLst>
        </pc:spChg>
      </pc:sldChg>
      <pc:sldChg chg="new del">
        <pc:chgData name="Ap0str0ph3" userId="7d622d77-700b-4d93-9e59-36cebce9946c" providerId="ADAL" clId="{CA92993B-A97D-44A1-9410-B726F8760650}" dt="2021-09-19T08:13:05.977" v="6580" actId="680"/>
        <pc:sldMkLst>
          <pc:docMk/>
          <pc:sldMk cId="2023287724" sldId="276"/>
        </pc:sldMkLst>
      </pc:sldChg>
      <pc:sldChg chg="addSp delSp modSp add del mod">
        <pc:chgData name="Ap0str0ph3" userId="7d622d77-700b-4d93-9e59-36cebce9946c" providerId="ADAL" clId="{CA92993B-A97D-44A1-9410-B726F8760650}" dt="2021-09-19T08:31:03.960" v="6963" actId="47"/>
        <pc:sldMkLst>
          <pc:docMk/>
          <pc:sldMk cId="120629634" sldId="277"/>
        </pc:sldMkLst>
        <pc:spChg chg="del">
          <ac:chgData name="Ap0str0ph3" userId="7d622d77-700b-4d93-9e59-36cebce9946c" providerId="ADAL" clId="{CA92993B-A97D-44A1-9410-B726F8760650}" dt="2021-09-19T08:30:19.139" v="6951" actId="478"/>
          <ac:spMkLst>
            <pc:docMk/>
            <pc:sldMk cId="120629634" sldId="277"/>
            <ac:spMk id="42" creationId="{488A9EA1-5ABC-41B8-AC81-2D68E601C7FC}"/>
          </ac:spMkLst>
        </pc:spChg>
        <pc:spChg chg="del">
          <ac:chgData name="Ap0str0ph3" userId="7d622d77-700b-4d93-9e59-36cebce9946c" providerId="ADAL" clId="{CA92993B-A97D-44A1-9410-B726F8760650}" dt="2021-09-19T08:30:39.708" v="6957" actId="478"/>
          <ac:spMkLst>
            <pc:docMk/>
            <pc:sldMk cId="120629634" sldId="277"/>
            <ac:spMk id="43" creationId="{F3EA727A-7816-4B7A-B3EE-BA508000E62A}"/>
          </ac:spMkLst>
        </pc:spChg>
        <pc:grpChg chg="add mod">
          <ac:chgData name="Ap0str0ph3" userId="7d622d77-700b-4d93-9e59-36cebce9946c" providerId="ADAL" clId="{CA92993B-A97D-44A1-9410-B726F8760650}" dt="2021-09-19T08:30:51.327" v="6962" actId="1076"/>
          <ac:grpSpMkLst>
            <pc:docMk/>
            <pc:sldMk cId="120629634" sldId="277"/>
            <ac:grpSpMk id="2" creationId="{427C40E1-04FF-4092-A541-6EF4872DE973}"/>
          </ac:grpSpMkLst>
        </pc:grp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23" creationId="{91BF107D-9C60-4AA4-8F38-FDD5A571F2C4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24" creationId="{8D6D5A9F-DC99-4879-B0D2-25BF513D21DC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25" creationId="{6A981223-FBC3-425D-99F7-57A316ABD33F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26" creationId="{3AE53279-1C6A-4EEC-94C9-071D35C52F48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27" creationId="{78114E1F-5248-4538-BAC3-9C82E473C0D1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28" creationId="{570044E6-EEE3-442A-9BAD-B810899B011B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29" creationId="{BEB2AD11-58FC-4859-B5C9-D51E44AEE3AE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30" creationId="{7A7B3BDA-CAD9-43B7-A176-F3897A97A215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31" creationId="{16493260-91E3-445C-8528-43DD99A00072}"/>
          </ac:picMkLst>
        </pc:picChg>
        <pc:picChg chg="del">
          <ac:chgData name="Ap0str0ph3" userId="7d622d77-700b-4d93-9e59-36cebce9946c" providerId="ADAL" clId="{CA92993B-A97D-44A1-9410-B726F8760650}" dt="2021-09-19T08:30:19.139" v="6951" actId="478"/>
          <ac:picMkLst>
            <pc:docMk/>
            <pc:sldMk cId="120629634" sldId="277"/>
            <ac:picMk id="32" creationId="{F7E713E3-5EAB-4101-B546-BE8FEE600616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33" creationId="{6B6F66C7-ED09-4F11-85CC-911BA465C8CD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36" creationId="{6C88FF85-C234-484A-A1EE-8BFB4D378606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37" creationId="{FB65E9FF-A18D-4D93-8662-9C038599FEDF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38" creationId="{7D02EB2D-2AC8-417D-A55D-0D0220E8CD72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39" creationId="{4F6E58D3-E8AD-48C6-9CF3-73802DA548C4}"/>
          </ac:picMkLst>
        </pc:picChg>
        <pc:picChg chg="del">
          <ac:chgData name="Ap0str0ph3" userId="7d622d77-700b-4d93-9e59-36cebce9946c" providerId="ADAL" clId="{CA92993B-A97D-44A1-9410-B726F8760650}" dt="2021-09-19T08:30:39.708" v="6957" actId="478"/>
          <ac:picMkLst>
            <pc:docMk/>
            <pc:sldMk cId="120629634" sldId="277"/>
            <ac:picMk id="40" creationId="{E5CC5BB3-29D2-471F-9984-080C58E71201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4" creationId="{5A450DF9-FD10-4F28-AC39-2386BD7893E0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5" creationId="{CE2519D6-1528-4C8C-85D5-7F2C6232F4CC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6" creationId="{BB906E38-F303-4D49-9828-1D2D9D206B3B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7" creationId="{AD8ECBFF-DD2B-4159-BC2C-E878CA9F37CF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8" creationId="{844CE8E2-5705-4F0D-A544-5DA551CD0194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49" creationId="{4B64C32C-C48B-43DF-B791-CEF02388B9A4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50" creationId="{69E41D62-588F-4121-807F-BECA0FD0627C}"/>
          </ac:picMkLst>
        </pc:picChg>
        <pc:picChg chg="add mod">
          <ac:chgData name="Ap0str0ph3" userId="7d622d77-700b-4d93-9e59-36cebce9946c" providerId="ADAL" clId="{CA92993B-A97D-44A1-9410-B726F8760650}" dt="2021-09-19T08:30:29.822" v="6954" actId="164"/>
          <ac:picMkLst>
            <pc:docMk/>
            <pc:sldMk cId="120629634" sldId="277"/>
            <ac:picMk id="51" creationId="{32B08C0C-4B92-4ED7-A568-7B3BFE8A4EAC}"/>
          </ac:picMkLst>
        </pc:picChg>
      </pc:sldChg>
      <pc:sldChg chg="delSp modSp add del mod">
        <pc:chgData name="Ap0str0ph3" userId="7d622d77-700b-4d93-9e59-36cebce9946c" providerId="ADAL" clId="{CA92993B-A97D-44A1-9410-B726F8760650}" dt="2021-09-19T08:32:03.605" v="6979" actId="47"/>
        <pc:sldMkLst>
          <pc:docMk/>
          <pc:sldMk cId="1933744394" sldId="277"/>
        </pc:sldMkLst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23" creationId="{91BF107D-9C60-4AA4-8F38-FDD5A571F2C4}"/>
          </ac:picMkLst>
        </pc:picChg>
        <pc:picChg chg="mod">
          <ac:chgData name="Ap0str0ph3" userId="7d622d77-700b-4d93-9e59-36cebce9946c" providerId="ADAL" clId="{CA92993B-A97D-44A1-9410-B726F8760650}" dt="2021-09-19T08:31:55.978" v="6977" actId="1076"/>
          <ac:picMkLst>
            <pc:docMk/>
            <pc:sldMk cId="1933744394" sldId="277"/>
            <ac:picMk id="24" creationId="{8D6D5A9F-DC99-4879-B0D2-25BF513D21DC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33" creationId="{6B6F66C7-ED09-4F11-85CC-911BA465C8CD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36" creationId="{6C88FF85-C234-484A-A1EE-8BFB4D378606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37" creationId="{FB65E9FF-A18D-4D93-8662-9C038599FEDF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38" creationId="{7D02EB2D-2AC8-417D-A55D-0D0220E8CD72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39" creationId="{4F6E58D3-E8AD-48C6-9CF3-73802DA548C4}"/>
          </ac:picMkLst>
        </pc:picChg>
        <pc:picChg chg="del mod">
          <ac:chgData name="Ap0str0ph3" userId="7d622d77-700b-4d93-9e59-36cebce9946c" providerId="ADAL" clId="{CA92993B-A97D-44A1-9410-B726F8760650}" dt="2021-09-19T08:31:58.076" v="6978" actId="478"/>
          <ac:picMkLst>
            <pc:docMk/>
            <pc:sldMk cId="1933744394" sldId="277"/>
            <ac:picMk id="40" creationId="{E5CC5BB3-29D2-471F-9984-080C58E71201}"/>
          </ac:picMkLst>
        </pc:picChg>
        <pc:picChg chg="mod">
          <ac:chgData name="Ap0str0ph3" userId="7d622d77-700b-4d93-9e59-36cebce9946c" providerId="ADAL" clId="{CA92993B-A97D-44A1-9410-B726F8760650}" dt="2021-09-19T08:31:38.534" v="6970" actId="1076"/>
          <ac:picMkLst>
            <pc:docMk/>
            <pc:sldMk cId="1933744394" sldId="277"/>
            <ac:picMk id="45" creationId="{380F5D6B-B1C0-406D-AEAE-E7DC017BEAE8}"/>
          </ac:picMkLst>
        </pc:picChg>
      </pc:sldChg>
      <pc:sldChg chg="addSp delSp modSp add mod modAnim">
        <pc:chgData name="Ap0str0ph3" userId="7d622d77-700b-4d93-9e59-36cebce9946c" providerId="ADAL" clId="{CA92993B-A97D-44A1-9410-B726F8760650}" dt="2021-09-19T08:44:27.056" v="7550"/>
        <pc:sldMkLst>
          <pc:docMk/>
          <pc:sldMk cId="1496118554" sldId="278"/>
        </pc:sldMkLst>
        <pc:spChg chg="add del">
          <ac:chgData name="Ap0str0ph3" userId="7d622d77-700b-4d93-9e59-36cebce9946c" providerId="ADAL" clId="{CA92993B-A97D-44A1-9410-B726F8760650}" dt="2021-09-19T08:35:55.450" v="7176"/>
          <ac:spMkLst>
            <pc:docMk/>
            <pc:sldMk cId="1496118554" sldId="278"/>
            <ac:spMk id="2" creationId="{0E3CD13F-ACD4-4276-94DC-8A8F9B65A03C}"/>
          </ac:spMkLst>
        </pc:spChg>
        <pc:spChg chg="add del">
          <ac:chgData name="Ap0str0ph3" userId="7d622d77-700b-4d93-9e59-36cebce9946c" providerId="ADAL" clId="{CA92993B-A97D-44A1-9410-B726F8760650}" dt="2021-09-19T08:41:23.741" v="7394"/>
          <ac:spMkLst>
            <pc:docMk/>
            <pc:sldMk cId="1496118554" sldId="278"/>
            <ac:spMk id="8" creationId="{29BA96F1-47BC-45FF-A647-5D376DE6BDDE}"/>
          </ac:spMkLst>
        </pc:spChg>
        <pc:spChg chg="add del mod">
          <ac:chgData name="Ap0str0ph3" userId="7d622d77-700b-4d93-9e59-36cebce9946c" providerId="ADAL" clId="{CA92993B-A97D-44A1-9410-B726F8760650}" dt="2021-09-19T08:33:58.048" v="7090" actId="478"/>
          <ac:spMkLst>
            <pc:docMk/>
            <pc:sldMk cId="1496118554" sldId="278"/>
            <ac:spMk id="18" creationId="{3166522A-CCD3-4D5D-9AE3-9411DF902C57}"/>
          </ac:spMkLst>
        </pc:spChg>
        <pc:spChg chg="mod">
          <ac:chgData name="Ap0str0ph3" userId="7d622d77-700b-4d93-9e59-36cebce9946c" providerId="ADAL" clId="{CA92993B-A97D-44A1-9410-B726F8760650}" dt="2021-09-19T08:43:53.567" v="7542" actId="1076"/>
          <ac:spMkLst>
            <pc:docMk/>
            <pc:sldMk cId="1496118554" sldId="278"/>
            <ac:spMk id="35" creationId="{46D72A5B-F80A-4B9B-8691-A9F56A76C0AC}"/>
          </ac:spMkLst>
        </pc:spChg>
        <pc:spChg chg="mod">
          <ac:chgData name="Ap0str0ph3" userId="7d622d77-700b-4d93-9e59-36cebce9946c" providerId="ADAL" clId="{CA92993B-A97D-44A1-9410-B726F8760650}" dt="2021-09-19T08:44:09.679" v="7547" actId="20577"/>
          <ac:spMkLst>
            <pc:docMk/>
            <pc:sldMk cId="1496118554" sldId="278"/>
            <ac:spMk id="41" creationId="{65DF3BA4-F1BE-4197-8F31-D403187819F5}"/>
          </ac:spMkLst>
        </pc:spChg>
        <pc:graphicFrameChg chg="add mod modGraphic">
          <ac:chgData name="Ap0str0ph3" userId="7d622d77-700b-4d93-9e59-36cebce9946c" providerId="ADAL" clId="{CA92993B-A97D-44A1-9410-B726F8760650}" dt="2021-09-19T08:44:13.358" v="7548" actId="14100"/>
          <ac:graphicFrameMkLst>
            <pc:docMk/>
            <pc:sldMk cId="1496118554" sldId="278"/>
            <ac:graphicFrameMk id="10" creationId="{16175C5A-4B98-43D0-9EF1-ABB6DDC0056F}"/>
          </ac:graphicFrameMkLst>
        </pc:graphicFrameChg>
        <pc:picChg chg="add del mod">
          <ac:chgData name="Ap0str0ph3" userId="7d622d77-700b-4d93-9e59-36cebce9946c" providerId="ADAL" clId="{CA92993B-A97D-44A1-9410-B726F8760650}" dt="2021-09-19T08:39:25.816" v="7253" actId="478"/>
          <ac:picMkLst>
            <pc:docMk/>
            <pc:sldMk cId="1496118554" sldId="278"/>
            <ac:picMk id="6" creationId="{E1A771F1-9DA7-4BC5-ADF5-532351077C26}"/>
          </ac:picMkLst>
        </pc:picChg>
        <pc:picChg chg="add mod">
          <ac:chgData name="Ap0str0ph3" userId="7d622d77-700b-4d93-9e59-36cebce9946c" providerId="ADAL" clId="{CA92993B-A97D-44A1-9410-B726F8760650}" dt="2021-09-19T08:43:53.567" v="7542" actId="1076"/>
          <ac:picMkLst>
            <pc:docMk/>
            <pc:sldMk cId="1496118554" sldId="278"/>
            <ac:picMk id="7" creationId="{162EEEC1-27F3-4BBF-9759-2F46B50F1555}"/>
          </ac:picMkLst>
        </pc:picChg>
        <pc:picChg chg="add mod">
          <ac:chgData name="Ap0str0ph3" userId="7d622d77-700b-4d93-9e59-36cebce9946c" providerId="ADAL" clId="{CA92993B-A97D-44A1-9410-B726F8760650}" dt="2021-09-19T08:44:17.549" v="7549" actId="1076"/>
          <ac:picMkLst>
            <pc:docMk/>
            <pc:sldMk cId="1496118554" sldId="278"/>
            <ac:picMk id="9" creationId="{554EC24E-5B6E-44FB-B37B-37739FAB642F}"/>
          </ac:picMkLst>
        </pc:picChg>
        <pc:picChg chg="add del mod">
          <ac:chgData name="Ap0str0ph3" userId="7d622d77-700b-4d93-9e59-36cebce9946c" providerId="ADAL" clId="{CA92993B-A97D-44A1-9410-B726F8760650}" dt="2021-09-19T08:33:58.048" v="7090" actId="478"/>
          <ac:picMkLst>
            <pc:docMk/>
            <pc:sldMk cId="1496118554" sldId="278"/>
            <ac:picMk id="17" creationId="{54ACE6F5-B64E-4F1E-B232-C1D6BA2B78C9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23" creationId="{91BF107D-9C60-4AA4-8F38-FDD5A571F2C4}"/>
          </ac:picMkLst>
        </pc:picChg>
        <pc:picChg chg="del mod ord">
          <ac:chgData name="Ap0str0ph3" userId="7d622d77-700b-4d93-9e59-36cebce9946c" providerId="ADAL" clId="{CA92993B-A97D-44A1-9410-B726F8760650}" dt="2021-09-19T08:33:59.455" v="7091" actId="478"/>
          <ac:picMkLst>
            <pc:docMk/>
            <pc:sldMk cId="1496118554" sldId="278"/>
            <ac:picMk id="24" creationId="{8D6D5A9F-DC99-4879-B0D2-25BF513D21DC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33" creationId="{6B6F66C7-ED09-4F11-85CC-911BA465C8CD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36" creationId="{6C88FF85-C234-484A-A1EE-8BFB4D378606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37" creationId="{FB65E9FF-A18D-4D93-8662-9C038599FEDF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38" creationId="{7D02EB2D-2AC8-417D-A55D-0D0220E8CD72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39" creationId="{4F6E58D3-E8AD-48C6-9CF3-73802DA548C4}"/>
          </ac:picMkLst>
        </pc:picChg>
        <pc:picChg chg="add del mod">
          <ac:chgData name="Ap0str0ph3" userId="7d622d77-700b-4d93-9e59-36cebce9946c" providerId="ADAL" clId="{CA92993B-A97D-44A1-9410-B726F8760650}" dt="2021-09-19T08:32:33.312" v="6998" actId="478"/>
          <ac:picMkLst>
            <pc:docMk/>
            <pc:sldMk cId="1496118554" sldId="278"/>
            <ac:picMk id="40" creationId="{E5CC5BB3-29D2-471F-9984-080C58E71201}"/>
          </ac:picMkLst>
        </pc:picChg>
        <pc:picChg chg="del mod ord">
          <ac:chgData name="Ap0str0ph3" userId="7d622d77-700b-4d93-9e59-36cebce9946c" providerId="ADAL" clId="{CA92993B-A97D-44A1-9410-B726F8760650}" dt="2021-09-19T08:33:58.048" v="7090" actId="478"/>
          <ac:picMkLst>
            <pc:docMk/>
            <pc:sldMk cId="1496118554" sldId="278"/>
            <ac:picMk id="45" creationId="{380F5D6B-B1C0-406D-AEAE-E7DC017BEAE8}"/>
          </ac:picMkLst>
        </pc:picChg>
        <pc:picChg chg="add del">
          <ac:chgData name="Ap0str0ph3" userId="7d622d77-700b-4d93-9e59-36cebce9946c" providerId="ADAL" clId="{CA92993B-A97D-44A1-9410-B726F8760650}" dt="2021-09-19T08:40:35.013" v="7386"/>
          <ac:picMkLst>
            <pc:docMk/>
            <pc:sldMk cId="1496118554" sldId="278"/>
            <ac:picMk id="19460" creationId="{FD67A82F-7C63-4E21-BD99-7547269ADDD9}"/>
          </ac:picMkLst>
        </pc:picChg>
      </pc:sldChg>
      <pc:sldChg chg="modSp add del mod modAnim">
        <pc:chgData name="Ap0str0ph3" userId="7d622d77-700b-4d93-9e59-36cebce9946c" providerId="ADAL" clId="{CA92993B-A97D-44A1-9410-B726F8760650}" dt="2021-09-19T08:38:38.826" v="7212" actId="1076"/>
        <pc:sldMkLst>
          <pc:docMk/>
          <pc:sldMk cId="253841903" sldId="279"/>
        </pc:sldMkLst>
        <pc:picChg chg="mod">
          <ac:chgData name="Ap0str0ph3" userId="7d622d77-700b-4d93-9e59-36cebce9946c" providerId="ADAL" clId="{CA92993B-A97D-44A1-9410-B726F8760650}" dt="2021-09-19T08:38:38.826" v="7212" actId="1076"/>
          <ac:picMkLst>
            <pc:docMk/>
            <pc:sldMk cId="253841903" sldId="279"/>
            <ac:picMk id="24" creationId="{8D6D5A9F-DC99-4879-B0D2-25BF513D21DC}"/>
          </ac:picMkLst>
        </pc:picChg>
      </pc:sldChg>
      <pc:sldChg chg="add">
        <pc:chgData name="Ap0str0ph3" userId="7d622d77-700b-4d93-9e59-36cebce9946c" providerId="ADAL" clId="{CA92993B-A97D-44A1-9410-B726F8760650}" dt="2021-09-19T08:32:42.875" v="6999"/>
        <pc:sldMkLst>
          <pc:docMk/>
          <pc:sldMk cId="691637629" sldId="280"/>
        </pc:sldMkLst>
      </pc:sldChg>
      <pc:sldChg chg="new del">
        <pc:chgData name="Ap0str0ph3" userId="7d622d77-700b-4d93-9e59-36cebce9946c" providerId="ADAL" clId="{CA92993B-A97D-44A1-9410-B726F8760650}" dt="2021-09-19T08:33:16.933" v="7013" actId="680"/>
        <pc:sldMkLst>
          <pc:docMk/>
          <pc:sldMk cId="2143810872" sldId="281"/>
        </pc:sldMkLst>
      </pc:sldChg>
      <pc:sldChg chg="add">
        <pc:chgData name="Ap0str0ph3" userId="7d622d77-700b-4d93-9e59-36cebce9946c" providerId="ADAL" clId="{CA92993B-A97D-44A1-9410-B726F8760650}" dt="2021-09-19T08:33:17.979" v="7014"/>
        <pc:sldMkLst>
          <pc:docMk/>
          <pc:sldMk cId="2427494076" sldId="281"/>
        </pc:sldMkLst>
      </pc:sldChg>
      <pc:sldChg chg="modSp add mod">
        <pc:chgData name="Ap0str0ph3" userId="7d622d77-700b-4d93-9e59-36cebce9946c" providerId="ADAL" clId="{CA92993B-A97D-44A1-9410-B726F8760650}" dt="2021-09-19T08:39:22.359" v="7252"/>
        <pc:sldMkLst>
          <pc:docMk/>
          <pc:sldMk cId="2025934179" sldId="282"/>
        </pc:sldMkLst>
        <pc:spChg chg="mod">
          <ac:chgData name="Ap0str0ph3" userId="7d622d77-700b-4d93-9e59-36cebce9946c" providerId="ADAL" clId="{CA92993B-A97D-44A1-9410-B726F8760650}" dt="2021-09-19T08:39:22.359" v="7252"/>
          <ac:spMkLst>
            <pc:docMk/>
            <pc:sldMk cId="2025934179" sldId="282"/>
            <ac:spMk id="41" creationId="{65DF3BA4-F1BE-4197-8F31-D403187819F5}"/>
          </ac:spMkLst>
        </pc:spChg>
      </pc:sldChg>
      <pc:sldChg chg="addSp delSp modSp new mod">
        <pc:chgData name="Ap0str0ph3" userId="7d622d77-700b-4d93-9e59-36cebce9946c" providerId="ADAL" clId="{CA92993B-A97D-44A1-9410-B726F8760650}" dt="2021-09-19T08:45:50.417" v="7640"/>
        <pc:sldMkLst>
          <pc:docMk/>
          <pc:sldMk cId="2526377224" sldId="283"/>
        </pc:sldMkLst>
        <pc:spChg chg="add del mod">
          <ac:chgData name="Ap0str0ph3" userId="7d622d77-700b-4d93-9e59-36cebce9946c" providerId="ADAL" clId="{CA92993B-A97D-44A1-9410-B726F8760650}" dt="2021-09-19T08:45:50.417" v="7640"/>
          <ac:spMkLst>
            <pc:docMk/>
            <pc:sldMk cId="2526377224" sldId="283"/>
            <ac:spMk id="2" creationId="{6CF2751D-8C1F-4FE6-B11A-330775BC6074}"/>
          </ac:spMkLst>
        </pc:spChg>
        <pc:spChg chg="mod">
          <ac:chgData name="Ap0str0ph3" userId="7d622d77-700b-4d93-9e59-36cebce9946c" providerId="ADAL" clId="{CA92993B-A97D-44A1-9410-B726F8760650}" dt="2021-09-19T08:45:22.826" v="7597" actId="20577"/>
          <ac:spMkLst>
            <pc:docMk/>
            <pc:sldMk cId="2526377224" sldId="283"/>
            <ac:spMk id="3" creationId="{2E18E2E0-3F01-4EEC-AC64-314ABA73EB88}"/>
          </ac:spMkLst>
        </pc:spChg>
        <pc:spChg chg="mod">
          <ac:chgData name="Ap0str0ph3" userId="7d622d77-700b-4d93-9e59-36cebce9946c" providerId="ADAL" clId="{CA92993B-A97D-44A1-9410-B726F8760650}" dt="2021-09-19T08:44:43.245" v="7553" actId="20577"/>
          <ac:spMkLst>
            <pc:docMk/>
            <pc:sldMk cId="2526377224" sldId="283"/>
            <ac:spMk id="6" creationId="{F3B7DEA5-D9D5-4788-8224-875BAC4FA6DB}"/>
          </ac:spMkLst>
        </pc:spChg>
      </pc:sldChg>
      <pc:sldChg chg="modSp add mod chgLayout">
        <pc:chgData name="Ap0str0ph3" userId="7d622d77-700b-4d93-9e59-36cebce9946c" providerId="ADAL" clId="{CA92993B-A97D-44A1-9410-B726F8760650}" dt="2021-09-19T08:49:36.804" v="7651" actId="700"/>
        <pc:sldMkLst>
          <pc:docMk/>
          <pc:sldMk cId="1150189002" sldId="284"/>
        </pc:sldMkLst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2" creationId="{414459E9-670B-490D-BA11-94915F5A8050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3" creationId="{0F550C80-CD12-453C-A542-1EDA12B3C711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4" creationId="{F16E736E-7800-4CD8-AB4A-E39DDAA5B2F5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5" creationId="{738D879C-49AB-45F4-A2C5-A8CBE596A516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6" creationId="{8B8DB60E-333C-49CB-A2FD-5974419586E2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7" creationId="{42155D82-634A-4245-B0B1-22CE4E8E6AFF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8" creationId="{F8514BDA-B270-4440-B984-373B2CEFAAC7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9" creationId="{0070343E-2E8D-484F-B72C-4A1EA4FA406C}"/>
          </ac:spMkLst>
        </pc:spChg>
        <pc:spChg chg="mod ord">
          <ac:chgData name="Ap0str0ph3" userId="7d622d77-700b-4d93-9e59-36cebce9946c" providerId="ADAL" clId="{CA92993B-A97D-44A1-9410-B726F8760650}" dt="2021-09-19T08:49:36.804" v="7651" actId="700"/>
          <ac:spMkLst>
            <pc:docMk/>
            <pc:sldMk cId="1150189002" sldId="284"/>
            <ac:spMk id="10" creationId="{C1E191F8-B4C9-40D6-A39F-B606B195634E}"/>
          </ac:spMkLst>
        </pc:spChg>
      </pc:sldChg>
      <pc:sldChg chg="add del">
        <pc:chgData name="Ap0str0ph3" userId="7d622d77-700b-4d93-9e59-36cebce9946c" providerId="ADAL" clId="{CA92993B-A97D-44A1-9410-B726F8760650}" dt="2021-09-19T08:49:31.756" v="7649"/>
        <pc:sldMkLst>
          <pc:docMk/>
          <pc:sldMk cId="2806647155" sldId="284"/>
        </pc:sldMkLst>
      </pc:sldChg>
      <pc:sldMasterChg chg="modTransition modSldLayout">
        <pc:chgData name="Ap0str0ph3" userId="7d622d77-700b-4d93-9e59-36cebce9946c" providerId="ADAL" clId="{CA92993B-A97D-44A1-9410-B726F8760650}" dt="2021-09-19T07:10:29.361" v="4128"/>
        <pc:sldMasterMkLst>
          <pc:docMk/>
          <pc:sldMasterMk cId="1028516895" sldId="2147483648"/>
        </pc:sldMasterMkLst>
        <pc:sldLayoutChg chg="addSp delSp modSp mod modTransition">
          <pc:chgData name="Ap0str0ph3" userId="7d622d77-700b-4d93-9e59-36cebce9946c" providerId="ADAL" clId="{CA92993B-A97D-44A1-9410-B726F8760650}" dt="2021-09-19T07:10:29.361" v="4128"/>
          <pc:sldLayoutMkLst>
            <pc:docMk/>
            <pc:sldMasterMk cId="1028516895" sldId="2147483648"/>
            <pc:sldLayoutMk cId="2676431005" sldId="2147483649"/>
          </pc:sldLayoutMkLst>
          <pc:spChg chg="del">
            <ac:chgData name="Ap0str0ph3" userId="7d622d77-700b-4d93-9e59-36cebce9946c" providerId="ADAL" clId="{CA92993B-A97D-44A1-9410-B726F8760650}" dt="2021-09-19T07:10:29.203" v="4127" actId="478"/>
            <ac:spMkLst>
              <pc:docMk/>
              <pc:sldMasterMk cId="1028516895" sldId="2147483648"/>
              <pc:sldLayoutMk cId="2676431005" sldId="2147483649"/>
              <ac:spMk id="4" creationId="{1BB0BDA4-39AA-4D0B-9909-E36FFE281177}"/>
            </ac:spMkLst>
          </pc:spChg>
          <pc:spChg chg="del">
            <ac:chgData name="Ap0str0ph3" userId="7d622d77-700b-4d93-9e59-36cebce9946c" providerId="ADAL" clId="{CA92993B-A97D-44A1-9410-B726F8760650}" dt="2021-09-19T07:10:29.203" v="4127" actId="478"/>
            <ac:spMkLst>
              <pc:docMk/>
              <pc:sldMasterMk cId="1028516895" sldId="2147483648"/>
              <pc:sldLayoutMk cId="2676431005" sldId="2147483649"/>
              <ac:spMk id="15" creationId="{705DD11E-B7B3-4432-978C-4749F3C93598}"/>
            </ac:spMkLst>
          </pc:spChg>
          <pc:spChg chg="del">
            <ac:chgData name="Ap0str0ph3" userId="7d622d77-700b-4d93-9e59-36cebce9946c" providerId="ADAL" clId="{CA92993B-A97D-44A1-9410-B726F8760650}" dt="2021-09-19T07:10:29.203" v="4127" actId="478"/>
            <ac:spMkLst>
              <pc:docMk/>
              <pc:sldMasterMk cId="1028516895" sldId="2147483648"/>
              <pc:sldLayoutMk cId="2676431005" sldId="2147483649"/>
              <ac:spMk id="16" creationId="{BDA3C096-6EF2-4ABC-9268-9C92B926FCD3}"/>
            </ac:spMkLst>
          </pc:spChg>
          <pc:spChg chg="del">
            <ac:chgData name="Ap0str0ph3" userId="7d622d77-700b-4d93-9e59-36cebce9946c" providerId="ADAL" clId="{CA92993B-A97D-44A1-9410-B726F8760650}" dt="2021-09-19T07:10:29.203" v="4127" actId="478"/>
            <ac:spMkLst>
              <pc:docMk/>
              <pc:sldMasterMk cId="1028516895" sldId="2147483648"/>
              <pc:sldLayoutMk cId="2676431005" sldId="2147483649"/>
              <ac:spMk id="17" creationId="{5D0A0009-0CC1-4239-B75E-A52390F2C514}"/>
            </ac:spMkLst>
          </pc:spChg>
          <pc:spChg chg="add mod">
            <ac:chgData name="Ap0str0ph3" userId="7d622d77-700b-4d93-9e59-36cebce9946c" providerId="ADAL" clId="{CA92993B-A97D-44A1-9410-B726F8760650}" dt="2021-09-19T07:10:29.361" v="4128"/>
            <ac:spMkLst>
              <pc:docMk/>
              <pc:sldMasterMk cId="1028516895" sldId="2147483648"/>
              <pc:sldLayoutMk cId="2676431005" sldId="2147483649"/>
              <ac:spMk id="19" creationId="{0A05EA06-5C66-455F-A35A-8514C87193CB}"/>
            </ac:spMkLst>
          </pc:spChg>
          <pc:spChg chg="add mod">
            <ac:chgData name="Ap0str0ph3" userId="7d622d77-700b-4d93-9e59-36cebce9946c" providerId="ADAL" clId="{CA92993B-A97D-44A1-9410-B726F8760650}" dt="2021-09-19T07:10:29.361" v="4128"/>
            <ac:spMkLst>
              <pc:docMk/>
              <pc:sldMasterMk cId="1028516895" sldId="2147483648"/>
              <pc:sldLayoutMk cId="2676431005" sldId="2147483649"/>
              <ac:spMk id="21" creationId="{53309DE3-1C2F-433E-B91A-311EE7DDDCF2}"/>
            </ac:spMkLst>
          </pc:spChg>
          <pc:spChg chg="add mod">
            <ac:chgData name="Ap0str0ph3" userId="7d622d77-700b-4d93-9e59-36cebce9946c" providerId="ADAL" clId="{CA92993B-A97D-44A1-9410-B726F8760650}" dt="2021-09-19T07:10:29.361" v="4128"/>
            <ac:spMkLst>
              <pc:docMk/>
              <pc:sldMasterMk cId="1028516895" sldId="2147483648"/>
              <pc:sldLayoutMk cId="2676431005" sldId="2147483649"/>
              <ac:spMk id="22" creationId="{980AB6F0-75BA-467F-9A27-7A45A88DE34C}"/>
            </ac:spMkLst>
          </pc:spChg>
          <pc:spChg chg="del">
            <ac:chgData name="Ap0str0ph3" userId="7d622d77-700b-4d93-9e59-36cebce9946c" providerId="ADAL" clId="{CA92993B-A97D-44A1-9410-B726F8760650}" dt="2021-09-19T07:10:29.203" v="4127" actId="478"/>
            <ac:spMkLst>
              <pc:docMk/>
              <pc:sldMasterMk cId="1028516895" sldId="2147483648"/>
              <pc:sldLayoutMk cId="2676431005" sldId="2147483649"/>
              <ac:spMk id="23" creationId="{3860A49F-68CD-49B5-BD43-394F977FC681}"/>
            </ac:spMkLst>
          </pc:spChg>
          <pc:spChg chg="add mod">
            <ac:chgData name="Ap0str0ph3" userId="7d622d77-700b-4d93-9e59-36cebce9946c" providerId="ADAL" clId="{CA92993B-A97D-44A1-9410-B726F8760650}" dt="2021-09-19T07:10:29.361" v="4128"/>
            <ac:spMkLst>
              <pc:docMk/>
              <pc:sldMasterMk cId="1028516895" sldId="2147483648"/>
              <pc:sldLayoutMk cId="2676431005" sldId="2147483649"/>
              <ac:spMk id="24" creationId="{5DDC7F95-A84F-40AD-A14D-ACA43570EA36}"/>
            </ac:spMkLst>
          </pc:spChg>
          <pc:spChg chg="add mod">
            <ac:chgData name="Ap0str0ph3" userId="7d622d77-700b-4d93-9e59-36cebce9946c" providerId="ADAL" clId="{CA92993B-A97D-44A1-9410-B726F8760650}" dt="2021-09-19T07:10:29.361" v="4128"/>
            <ac:spMkLst>
              <pc:docMk/>
              <pc:sldMasterMk cId="1028516895" sldId="2147483648"/>
              <pc:sldLayoutMk cId="2676431005" sldId="2147483649"/>
              <ac:spMk id="25" creationId="{6AFCF224-4536-41A5-AB5E-68F724C0094F}"/>
            </ac:spMkLst>
          </pc:spChg>
        </pc:sldLayoutChg>
        <pc:sldLayoutChg chg="addSp delSp modSp mod modTransition">
          <pc:chgData name="Ap0str0ph3" userId="7d622d77-700b-4d93-9e59-36cebce9946c" providerId="ADAL" clId="{CA92993B-A97D-44A1-9410-B726F8760650}" dt="2021-09-19T07:10:27.069" v="4126"/>
          <pc:sldLayoutMkLst>
            <pc:docMk/>
            <pc:sldMasterMk cId="1028516895" sldId="2147483648"/>
            <pc:sldLayoutMk cId="2445420255" sldId="2147483650"/>
          </pc:sldLayoutMkLst>
          <pc:spChg chg="del">
            <ac:chgData name="Ap0str0ph3" userId="7d622d77-700b-4d93-9e59-36cebce9946c" providerId="ADAL" clId="{CA92993B-A97D-44A1-9410-B726F8760650}" dt="2021-09-19T07:10:26.910" v="4125" actId="478"/>
            <ac:spMkLst>
              <pc:docMk/>
              <pc:sldMasterMk cId="1028516895" sldId="2147483648"/>
              <pc:sldLayoutMk cId="2445420255" sldId="2147483650"/>
              <ac:spMk id="28" creationId="{152E4947-2DA0-4BDD-8AF8-0CE3FE8D093E}"/>
            </ac:spMkLst>
          </pc:spChg>
          <pc:spChg chg="del">
            <ac:chgData name="Ap0str0ph3" userId="7d622d77-700b-4d93-9e59-36cebce9946c" providerId="ADAL" clId="{CA92993B-A97D-44A1-9410-B726F8760650}" dt="2021-09-19T07:10:26.910" v="4125" actId="478"/>
            <ac:spMkLst>
              <pc:docMk/>
              <pc:sldMasterMk cId="1028516895" sldId="2147483648"/>
              <pc:sldLayoutMk cId="2445420255" sldId="2147483650"/>
              <ac:spMk id="29" creationId="{C34895CD-BEA4-43DC-B7DE-A770B0AB7FF3}"/>
            </ac:spMkLst>
          </pc:spChg>
          <pc:spChg chg="del">
            <ac:chgData name="Ap0str0ph3" userId="7d622d77-700b-4d93-9e59-36cebce9946c" providerId="ADAL" clId="{CA92993B-A97D-44A1-9410-B726F8760650}" dt="2021-09-19T07:10:26.910" v="4125" actId="478"/>
            <ac:spMkLst>
              <pc:docMk/>
              <pc:sldMasterMk cId="1028516895" sldId="2147483648"/>
              <pc:sldLayoutMk cId="2445420255" sldId="2147483650"/>
              <ac:spMk id="30" creationId="{4F7AFD9F-F015-425C-BF9C-CF43B0797A78}"/>
            </ac:spMkLst>
          </pc:spChg>
          <pc:spChg chg="del">
            <ac:chgData name="Ap0str0ph3" userId="7d622d77-700b-4d93-9e59-36cebce9946c" providerId="ADAL" clId="{CA92993B-A97D-44A1-9410-B726F8760650}" dt="2021-09-19T07:10:26.910" v="4125" actId="478"/>
            <ac:spMkLst>
              <pc:docMk/>
              <pc:sldMasterMk cId="1028516895" sldId="2147483648"/>
              <pc:sldLayoutMk cId="2445420255" sldId="2147483650"/>
              <ac:spMk id="31" creationId="{68EC29A3-A796-433A-A387-530FD9BAC19C}"/>
            </ac:spMkLst>
          </pc:spChg>
          <pc:spChg chg="del">
            <ac:chgData name="Ap0str0ph3" userId="7d622d77-700b-4d93-9e59-36cebce9946c" providerId="ADAL" clId="{CA92993B-A97D-44A1-9410-B726F8760650}" dt="2021-09-19T07:10:26.910" v="4125" actId="478"/>
            <ac:spMkLst>
              <pc:docMk/>
              <pc:sldMasterMk cId="1028516895" sldId="2147483648"/>
              <pc:sldLayoutMk cId="2445420255" sldId="2147483650"/>
              <ac:spMk id="32" creationId="{F5A78129-380B-4063-9020-8AD390E965AF}"/>
            </ac:spMkLst>
          </pc:spChg>
          <pc:spChg chg="add mod">
            <ac:chgData name="Ap0str0ph3" userId="7d622d77-700b-4d93-9e59-36cebce9946c" providerId="ADAL" clId="{CA92993B-A97D-44A1-9410-B726F8760650}" dt="2021-09-19T07:10:27.069" v="4126"/>
            <ac:spMkLst>
              <pc:docMk/>
              <pc:sldMasterMk cId="1028516895" sldId="2147483648"/>
              <pc:sldLayoutMk cId="2445420255" sldId="2147483650"/>
              <ac:spMk id="33" creationId="{F36316F1-AA4C-4101-85E7-9F437EB8BDFC}"/>
            </ac:spMkLst>
          </pc:spChg>
          <pc:spChg chg="add mod">
            <ac:chgData name="Ap0str0ph3" userId="7d622d77-700b-4d93-9e59-36cebce9946c" providerId="ADAL" clId="{CA92993B-A97D-44A1-9410-B726F8760650}" dt="2021-09-19T07:10:27.069" v="4126"/>
            <ac:spMkLst>
              <pc:docMk/>
              <pc:sldMasterMk cId="1028516895" sldId="2147483648"/>
              <pc:sldLayoutMk cId="2445420255" sldId="2147483650"/>
              <ac:spMk id="34" creationId="{CFFA8DCF-0C2E-4C90-9BD1-BA657D14A861}"/>
            </ac:spMkLst>
          </pc:spChg>
          <pc:spChg chg="add mod">
            <ac:chgData name="Ap0str0ph3" userId="7d622d77-700b-4d93-9e59-36cebce9946c" providerId="ADAL" clId="{CA92993B-A97D-44A1-9410-B726F8760650}" dt="2021-09-19T07:10:27.069" v="4126"/>
            <ac:spMkLst>
              <pc:docMk/>
              <pc:sldMasterMk cId="1028516895" sldId="2147483648"/>
              <pc:sldLayoutMk cId="2445420255" sldId="2147483650"/>
              <ac:spMk id="35" creationId="{4D874825-0713-40DE-AF82-417FD5E7E3A9}"/>
            </ac:spMkLst>
          </pc:spChg>
          <pc:spChg chg="add mod">
            <ac:chgData name="Ap0str0ph3" userId="7d622d77-700b-4d93-9e59-36cebce9946c" providerId="ADAL" clId="{CA92993B-A97D-44A1-9410-B726F8760650}" dt="2021-09-19T07:10:27.069" v="4126"/>
            <ac:spMkLst>
              <pc:docMk/>
              <pc:sldMasterMk cId="1028516895" sldId="2147483648"/>
              <pc:sldLayoutMk cId="2445420255" sldId="2147483650"/>
              <ac:spMk id="36" creationId="{DEAB4E34-DC6B-479A-95B7-7F48AEBC2449}"/>
            </ac:spMkLst>
          </pc:spChg>
          <pc:spChg chg="add mod">
            <ac:chgData name="Ap0str0ph3" userId="7d622d77-700b-4d93-9e59-36cebce9946c" providerId="ADAL" clId="{CA92993B-A97D-44A1-9410-B726F8760650}" dt="2021-09-19T07:10:27.069" v="4126"/>
            <ac:spMkLst>
              <pc:docMk/>
              <pc:sldMasterMk cId="1028516895" sldId="2147483648"/>
              <pc:sldLayoutMk cId="2445420255" sldId="2147483650"/>
              <ac:spMk id="37" creationId="{E44A81CD-A452-4558-B842-5764D4AD8FF8}"/>
            </ac:spMkLst>
          </pc:spChg>
        </pc:sldLayoutChg>
        <pc:sldLayoutChg chg="addSp delSp modSp mod modTransition">
          <pc:chgData name="Ap0str0ph3" userId="7d622d77-700b-4d93-9e59-36cebce9946c" providerId="ADAL" clId="{CA92993B-A97D-44A1-9410-B726F8760650}" dt="2021-09-19T07:10:24.567" v="4124"/>
          <pc:sldLayoutMkLst>
            <pc:docMk/>
            <pc:sldMasterMk cId="1028516895" sldId="2147483648"/>
            <pc:sldLayoutMk cId="2384188950" sldId="2147483652"/>
          </pc:sldLayoutMkLst>
          <pc:spChg chg="del">
            <ac:chgData name="Ap0str0ph3" userId="7d622d77-700b-4d93-9e59-36cebce9946c" providerId="ADAL" clId="{CA92993B-A97D-44A1-9410-B726F8760650}" dt="2021-09-19T07:10:24.377" v="4123" actId="478"/>
            <ac:spMkLst>
              <pc:docMk/>
              <pc:sldMasterMk cId="1028516895" sldId="2147483648"/>
              <pc:sldLayoutMk cId="2384188950" sldId="2147483652"/>
              <ac:spMk id="25" creationId="{287C18FE-5DE5-4CFF-B2D0-05B617C27780}"/>
            </ac:spMkLst>
          </pc:spChg>
          <pc:spChg chg="del">
            <ac:chgData name="Ap0str0ph3" userId="7d622d77-700b-4d93-9e59-36cebce9946c" providerId="ADAL" clId="{CA92993B-A97D-44A1-9410-B726F8760650}" dt="2021-09-19T07:10:24.377" v="4123" actId="478"/>
            <ac:spMkLst>
              <pc:docMk/>
              <pc:sldMasterMk cId="1028516895" sldId="2147483648"/>
              <pc:sldLayoutMk cId="2384188950" sldId="2147483652"/>
              <ac:spMk id="26" creationId="{13BE9136-6B44-4DE2-8C80-03DE1FD5D9E1}"/>
            </ac:spMkLst>
          </pc:spChg>
          <pc:spChg chg="del">
            <ac:chgData name="Ap0str0ph3" userId="7d622d77-700b-4d93-9e59-36cebce9946c" providerId="ADAL" clId="{CA92993B-A97D-44A1-9410-B726F8760650}" dt="2021-09-19T07:10:24.377" v="4123" actId="478"/>
            <ac:spMkLst>
              <pc:docMk/>
              <pc:sldMasterMk cId="1028516895" sldId="2147483648"/>
              <pc:sldLayoutMk cId="2384188950" sldId="2147483652"/>
              <ac:spMk id="27" creationId="{21E8D3AB-8316-4795-BFCB-ADE347F4A502}"/>
            </ac:spMkLst>
          </pc:spChg>
          <pc:spChg chg="del">
            <ac:chgData name="Ap0str0ph3" userId="7d622d77-700b-4d93-9e59-36cebce9946c" providerId="ADAL" clId="{CA92993B-A97D-44A1-9410-B726F8760650}" dt="2021-09-19T07:10:24.377" v="4123" actId="478"/>
            <ac:spMkLst>
              <pc:docMk/>
              <pc:sldMasterMk cId="1028516895" sldId="2147483648"/>
              <pc:sldLayoutMk cId="2384188950" sldId="2147483652"/>
              <ac:spMk id="32" creationId="{694A9F12-96FA-492B-8307-32F132E47ABD}"/>
            </ac:spMkLst>
          </pc:spChg>
          <pc:spChg chg="del">
            <ac:chgData name="Ap0str0ph3" userId="7d622d77-700b-4d93-9e59-36cebce9946c" providerId="ADAL" clId="{CA92993B-A97D-44A1-9410-B726F8760650}" dt="2021-09-19T07:10:24.377" v="4123" actId="478"/>
            <ac:spMkLst>
              <pc:docMk/>
              <pc:sldMasterMk cId="1028516895" sldId="2147483648"/>
              <pc:sldLayoutMk cId="2384188950" sldId="2147483652"/>
              <ac:spMk id="33" creationId="{F4DB5164-04D5-47E4-9F2C-A811189197F0}"/>
            </ac:spMkLst>
          </pc:spChg>
          <pc:spChg chg="add mod">
            <ac:chgData name="Ap0str0ph3" userId="7d622d77-700b-4d93-9e59-36cebce9946c" providerId="ADAL" clId="{CA92993B-A97D-44A1-9410-B726F8760650}" dt="2021-09-19T07:10:24.567" v="4124"/>
            <ac:spMkLst>
              <pc:docMk/>
              <pc:sldMasterMk cId="1028516895" sldId="2147483648"/>
              <pc:sldLayoutMk cId="2384188950" sldId="2147483652"/>
              <ac:spMk id="34" creationId="{10E65B33-3661-42D7-B207-B7FCB56C75E2}"/>
            </ac:spMkLst>
          </pc:spChg>
          <pc:spChg chg="add mod">
            <ac:chgData name="Ap0str0ph3" userId="7d622d77-700b-4d93-9e59-36cebce9946c" providerId="ADAL" clId="{CA92993B-A97D-44A1-9410-B726F8760650}" dt="2021-09-19T07:10:24.567" v="4124"/>
            <ac:spMkLst>
              <pc:docMk/>
              <pc:sldMasterMk cId="1028516895" sldId="2147483648"/>
              <pc:sldLayoutMk cId="2384188950" sldId="2147483652"/>
              <ac:spMk id="35" creationId="{4C78D8B1-1096-431E-918C-2C89D83A7566}"/>
            </ac:spMkLst>
          </pc:spChg>
          <pc:spChg chg="add mod">
            <ac:chgData name="Ap0str0ph3" userId="7d622d77-700b-4d93-9e59-36cebce9946c" providerId="ADAL" clId="{CA92993B-A97D-44A1-9410-B726F8760650}" dt="2021-09-19T07:10:24.567" v="4124"/>
            <ac:spMkLst>
              <pc:docMk/>
              <pc:sldMasterMk cId="1028516895" sldId="2147483648"/>
              <pc:sldLayoutMk cId="2384188950" sldId="2147483652"/>
              <ac:spMk id="36" creationId="{03F348BC-DBFE-45CC-989D-15A1B62C48FD}"/>
            </ac:spMkLst>
          </pc:spChg>
          <pc:spChg chg="add mod">
            <ac:chgData name="Ap0str0ph3" userId="7d622d77-700b-4d93-9e59-36cebce9946c" providerId="ADAL" clId="{CA92993B-A97D-44A1-9410-B726F8760650}" dt="2021-09-19T07:10:24.567" v="4124"/>
            <ac:spMkLst>
              <pc:docMk/>
              <pc:sldMasterMk cId="1028516895" sldId="2147483648"/>
              <pc:sldLayoutMk cId="2384188950" sldId="2147483652"/>
              <ac:spMk id="37" creationId="{D470DB06-1965-4C68-B1A9-C4F4A646644B}"/>
            </ac:spMkLst>
          </pc:spChg>
          <pc:spChg chg="add mod">
            <ac:chgData name="Ap0str0ph3" userId="7d622d77-700b-4d93-9e59-36cebce9946c" providerId="ADAL" clId="{CA92993B-A97D-44A1-9410-B726F8760650}" dt="2021-09-19T07:10:24.567" v="4124"/>
            <ac:spMkLst>
              <pc:docMk/>
              <pc:sldMasterMk cId="1028516895" sldId="2147483648"/>
              <pc:sldLayoutMk cId="2384188950" sldId="2147483652"/>
              <ac:spMk id="38" creationId="{7B6602FD-169D-40E4-AFB0-4D619B3CA36F}"/>
            </ac:spMkLst>
          </pc:spChg>
        </pc:sldLayoutChg>
        <pc:sldLayoutChg chg="addSp delSp modSp mod modTransition">
          <pc:chgData name="Ap0str0ph3" userId="7d622d77-700b-4d93-9e59-36cebce9946c" providerId="ADAL" clId="{CA92993B-A97D-44A1-9410-B726F8760650}" dt="2021-09-19T07:10:22.481" v="4122"/>
          <pc:sldLayoutMkLst>
            <pc:docMk/>
            <pc:sldMasterMk cId="1028516895" sldId="2147483648"/>
            <pc:sldLayoutMk cId="2836398918" sldId="2147483653"/>
          </pc:sldLayoutMkLst>
          <pc:spChg chg="del">
            <ac:chgData name="Ap0str0ph3" userId="7d622d77-700b-4d93-9e59-36cebce9946c" providerId="ADAL" clId="{CA92993B-A97D-44A1-9410-B726F8760650}" dt="2021-09-19T07:10:22.325" v="4121" actId="478"/>
            <ac:spMkLst>
              <pc:docMk/>
              <pc:sldMasterMk cId="1028516895" sldId="2147483648"/>
              <pc:sldLayoutMk cId="2836398918" sldId="2147483653"/>
              <ac:spMk id="31" creationId="{3D134382-CA63-470D-A08E-E903987BABBB}"/>
            </ac:spMkLst>
          </pc:spChg>
          <pc:spChg chg="del">
            <ac:chgData name="Ap0str0ph3" userId="7d622d77-700b-4d93-9e59-36cebce9946c" providerId="ADAL" clId="{CA92993B-A97D-44A1-9410-B726F8760650}" dt="2021-09-19T07:10:22.325" v="4121" actId="478"/>
            <ac:spMkLst>
              <pc:docMk/>
              <pc:sldMasterMk cId="1028516895" sldId="2147483648"/>
              <pc:sldLayoutMk cId="2836398918" sldId="2147483653"/>
              <ac:spMk id="32" creationId="{60C73415-CB11-45B9-9E47-DDCC1F7952F5}"/>
            </ac:spMkLst>
          </pc:spChg>
          <pc:spChg chg="del">
            <ac:chgData name="Ap0str0ph3" userId="7d622d77-700b-4d93-9e59-36cebce9946c" providerId="ADAL" clId="{CA92993B-A97D-44A1-9410-B726F8760650}" dt="2021-09-19T07:10:22.325" v="4121" actId="478"/>
            <ac:spMkLst>
              <pc:docMk/>
              <pc:sldMasterMk cId="1028516895" sldId="2147483648"/>
              <pc:sldLayoutMk cId="2836398918" sldId="2147483653"/>
              <ac:spMk id="33" creationId="{687AC06A-04FE-4680-A058-9729E799CEA5}"/>
            </ac:spMkLst>
          </pc:spChg>
          <pc:spChg chg="del">
            <ac:chgData name="Ap0str0ph3" userId="7d622d77-700b-4d93-9e59-36cebce9946c" providerId="ADAL" clId="{CA92993B-A97D-44A1-9410-B726F8760650}" dt="2021-09-19T07:10:22.325" v="4121" actId="478"/>
            <ac:spMkLst>
              <pc:docMk/>
              <pc:sldMasterMk cId="1028516895" sldId="2147483648"/>
              <pc:sldLayoutMk cId="2836398918" sldId="2147483653"/>
              <ac:spMk id="34" creationId="{B90DB996-6736-4F6D-8116-43B7717802DC}"/>
            </ac:spMkLst>
          </pc:spChg>
          <pc:spChg chg="del">
            <ac:chgData name="Ap0str0ph3" userId="7d622d77-700b-4d93-9e59-36cebce9946c" providerId="ADAL" clId="{CA92993B-A97D-44A1-9410-B726F8760650}" dt="2021-09-19T07:10:22.325" v="4121" actId="478"/>
            <ac:spMkLst>
              <pc:docMk/>
              <pc:sldMasterMk cId="1028516895" sldId="2147483648"/>
              <pc:sldLayoutMk cId="2836398918" sldId="2147483653"/>
              <ac:spMk id="35" creationId="{53477D83-E373-4F97-8772-28CC11F961DE}"/>
            </ac:spMkLst>
          </pc:spChg>
          <pc:spChg chg="add mod">
            <ac:chgData name="Ap0str0ph3" userId="7d622d77-700b-4d93-9e59-36cebce9946c" providerId="ADAL" clId="{CA92993B-A97D-44A1-9410-B726F8760650}" dt="2021-09-19T07:10:22.481" v="4122"/>
            <ac:spMkLst>
              <pc:docMk/>
              <pc:sldMasterMk cId="1028516895" sldId="2147483648"/>
              <pc:sldLayoutMk cId="2836398918" sldId="2147483653"/>
              <ac:spMk id="36" creationId="{E3B6EEA4-33D3-4D00-A4E1-28D6F304E1CC}"/>
            </ac:spMkLst>
          </pc:spChg>
          <pc:spChg chg="add mod">
            <ac:chgData name="Ap0str0ph3" userId="7d622d77-700b-4d93-9e59-36cebce9946c" providerId="ADAL" clId="{CA92993B-A97D-44A1-9410-B726F8760650}" dt="2021-09-19T07:10:22.481" v="4122"/>
            <ac:spMkLst>
              <pc:docMk/>
              <pc:sldMasterMk cId="1028516895" sldId="2147483648"/>
              <pc:sldLayoutMk cId="2836398918" sldId="2147483653"/>
              <ac:spMk id="37" creationId="{A2C714F3-5361-4472-873A-59572B1F02D8}"/>
            </ac:spMkLst>
          </pc:spChg>
          <pc:spChg chg="add mod">
            <ac:chgData name="Ap0str0ph3" userId="7d622d77-700b-4d93-9e59-36cebce9946c" providerId="ADAL" clId="{CA92993B-A97D-44A1-9410-B726F8760650}" dt="2021-09-19T07:10:22.481" v="4122"/>
            <ac:spMkLst>
              <pc:docMk/>
              <pc:sldMasterMk cId="1028516895" sldId="2147483648"/>
              <pc:sldLayoutMk cId="2836398918" sldId="2147483653"/>
              <ac:spMk id="38" creationId="{563F1982-FF8B-4910-B540-5F493AE3B9BF}"/>
            </ac:spMkLst>
          </pc:spChg>
          <pc:spChg chg="add mod">
            <ac:chgData name="Ap0str0ph3" userId="7d622d77-700b-4d93-9e59-36cebce9946c" providerId="ADAL" clId="{CA92993B-A97D-44A1-9410-B726F8760650}" dt="2021-09-19T07:10:22.481" v="4122"/>
            <ac:spMkLst>
              <pc:docMk/>
              <pc:sldMasterMk cId="1028516895" sldId="2147483648"/>
              <pc:sldLayoutMk cId="2836398918" sldId="2147483653"/>
              <ac:spMk id="39" creationId="{63AC599B-DE08-4989-807C-9D7C2F3A01AA}"/>
            </ac:spMkLst>
          </pc:spChg>
          <pc:spChg chg="add mod">
            <ac:chgData name="Ap0str0ph3" userId="7d622d77-700b-4d93-9e59-36cebce9946c" providerId="ADAL" clId="{CA92993B-A97D-44A1-9410-B726F8760650}" dt="2021-09-19T07:10:22.481" v="4122"/>
            <ac:spMkLst>
              <pc:docMk/>
              <pc:sldMasterMk cId="1028516895" sldId="2147483648"/>
              <pc:sldLayoutMk cId="2836398918" sldId="2147483653"/>
              <ac:spMk id="40" creationId="{18742701-6A64-4406-8BB3-D06E991BCCB4}"/>
            </ac:spMkLst>
          </pc:spChg>
        </pc:sldLayoutChg>
        <pc:sldLayoutChg chg="addSp delSp modSp mod modTransition">
          <pc:chgData name="Ap0str0ph3" userId="7d622d77-700b-4d93-9e59-36cebce9946c" providerId="ADAL" clId="{CA92993B-A97D-44A1-9410-B726F8760650}" dt="2021-09-19T07:10:20.499" v="4120"/>
          <pc:sldLayoutMkLst>
            <pc:docMk/>
            <pc:sldMasterMk cId="1028516895" sldId="2147483648"/>
            <pc:sldLayoutMk cId="3750475866" sldId="2147483654"/>
          </pc:sldLayoutMkLst>
          <pc:spChg chg="del">
            <ac:chgData name="Ap0str0ph3" userId="7d622d77-700b-4d93-9e59-36cebce9946c" providerId="ADAL" clId="{CA92993B-A97D-44A1-9410-B726F8760650}" dt="2021-09-19T07:10:20.316" v="4119" actId="478"/>
            <ac:spMkLst>
              <pc:docMk/>
              <pc:sldMasterMk cId="1028516895" sldId="2147483648"/>
              <pc:sldLayoutMk cId="3750475866" sldId="2147483654"/>
              <ac:spMk id="27" creationId="{AD75BE76-3C99-4DF2-A38A-7E2ED3081BC2}"/>
            </ac:spMkLst>
          </pc:spChg>
          <pc:spChg chg="del">
            <ac:chgData name="Ap0str0ph3" userId="7d622d77-700b-4d93-9e59-36cebce9946c" providerId="ADAL" clId="{CA92993B-A97D-44A1-9410-B726F8760650}" dt="2021-09-19T07:10:20.316" v="4119" actId="478"/>
            <ac:spMkLst>
              <pc:docMk/>
              <pc:sldMasterMk cId="1028516895" sldId="2147483648"/>
              <pc:sldLayoutMk cId="3750475866" sldId="2147483654"/>
              <ac:spMk id="28" creationId="{8FBEDAD3-C2AF-4B56-B4ED-F8786B9AECBE}"/>
            </ac:spMkLst>
          </pc:spChg>
          <pc:spChg chg="del">
            <ac:chgData name="Ap0str0ph3" userId="7d622d77-700b-4d93-9e59-36cebce9946c" providerId="ADAL" clId="{CA92993B-A97D-44A1-9410-B726F8760650}" dt="2021-09-19T07:10:20.316" v="4119" actId="478"/>
            <ac:spMkLst>
              <pc:docMk/>
              <pc:sldMasterMk cId="1028516895" sldId="2147483648"/>
              <pc:sldLayoutMk cId="3750475866" sldId="2147483654"/>
              <ac:spMk id="29" creationId="{302793C4-6216-47EC-8FD1-A4E9CAB3783B}"/>
            </ac:spMkLst>
          </pc:spChg>
          <pc:spChg chg="del">
            <ac:chgData name="Ap0str0ph3" userId="7d622d77-700b-4d93-9e59-36cebce9946c" providerId="ADAL" clId="{CA92993B-A97D-44A1-9410-B726F8760650}" dt="2021-09-19T07:10:20.316" v="4119" actId="478"/>
            <ac:spMkLst>
              <pc:docMk/>
              <pc:sldMasterMk cId="1028516895" sldId="2147483648"/>
              <pc:sldLayoutMk cId="3750475866" sldId="2147483654"/>
              <ac:spMk id="30" creationId="{F13FCA74-AB50-4687-B71E-B4E6E907B09A}"/>
            </ac:spMkLst>
          </pc:spChg>
          <pc:spChg chg="del">
            <ac:chgData name="Ap0str0ph3" userId="7d622d77-700b-4d93-9e59-36cebce9946c" providerId="ADAL" clId="{CA92993B-A97D-44A1-9410-B726F8760650}" dt="2021-09-19T07:10:20.316" v="4119" actId="478"/>
            <ac:spMkLst>
              <pc:docMk/>
              <pc:sldMasterMk cId="1028516895" sldId="2147483648"/>
              <pc:sldLayoutMk cId="3750475866" sldId="2147483654"/>
              <ac:spMk id="31" creationId="{13B0FAB6-E11B-44CD-86D9-AE1B8BFD3F12}"/>
            </ac:spMkLst>
          </pc:spChg>
          <pc:spChg chg="add mod">
            <ac:chgData name="Ap0str0ph3" userId="7d622d77-700b-4d93-9e59-36cebce9946c" providerId="ADAL" clId="{CA92993B-A97D-44A1-9410-B726F8760650}" dt="2021-09-19T07:10:20.499" v="4120"/>
            <ac:spMkLst>
              <pc:docMk/>
              <pc:sldMasterMk cId="1028516895" sldId="2147483648"/>
              <pc:sldLayoutMk cId="3750475866" sldId="2147483654"/>
              <ac:spMk id="32" creationId="{6EE8A8BF-4D5A-49D1-818D-507737150AA3}"/>
            </ac:spMkLst>
          </pc:spChg>
          <pc:spChg chg="add mod">
            <ac:chgData name="Ap0str0ph3" userId="7d622d77-700b-4d93-9e59-36cebce9946c" providerId="ADAL" clId="{CA92993B-A97D-44A1-9410-B726F8760650}" dt="2021-09-19T07:10:20.499" v="4120"/>
            <ac:spMkLst>
              <pc:docMk/>
              <pc:sldMasterMk cId="1028516895" sldId="2147483648"/>
              <pc:sldLayoutMk cId="3750475866" sldId="2147483654"/>
              <ac:spMk id="33" creationId="{00D1D76D-1D4B-46FE-983C-9BB872B776DD}"/>
            </ac:spMkLst>
          </pc:spChg>
          <pc:spChg chg="add mod">
            <ac:chgData name="Ap0str0ph3" userId="7d622d77-700b-4d93-9e59-36cebce9946c" providerId="ADAL" clId="{CA92993B-A97D-44A1-9410-B726F8760650}" dt="2021-09-19T07:10:20.499" v="4120"/>
            <ac:spMkLst>
              <pc:docMk/>
              <pc:sldMasterMk cId="1028516895" sldId="2147483648"/>
              <pc:sldLayoutMk cId="3750475866" sldId="2147483654"/>
              <ac:spMk id="34" creationId="{F43E76F2-AAE5-418D-BE45-BB7CA7B03D49}"/>
            </ac:spMkLst>
          </pc:spChg>
          <pc:spChg chg="add mod">
            <ac:chgData name="Ap0str0ph3" userId="7d622d77-700b-4d93-9e59-36cebce9946c" providerId="ADAL" clId="{CA92993B-A97D-44A1-9410-B726F8760650}" dt="2021-09-19T07:10:20.499" v="4120"/>
            <ac:spMkLst>
              <pc:docMk/>
              <pc:sldMasterMk cId="1028516895" sldId="2147483648"/>
              <pc:sldLayoutMk cId="3750475866" sldId="2147483654"/>
              <ac:spMk id="35" creationId="{1FE361B5-636C-4151-98B8-27BEFB65D43F}"/>
            </ac:spMkLst>
          </pc:spChg>
          <pc:spChg chg="add mod">
            <ac:chgData name="Ap0str0ph3" userId="7d622d77-700b-4d93-9e59-36cebce9946c" providerId="ADAL" clId="{CA92993B-A97D-44A1-9410-B726F8760650}" dt="2021-09-19T07:10:20.499" v="4120"/>
            <ac:spMkLst>
              <pc:docMk/>
              <pc:sldMasterMk cId="1028516895" sldId="2147483648"/>
              <pc:sldLayoutMk cId="3750475866" sldId="2147483654"/>
              <ac:spMk id="36" creationId="{D983EC44-4144-42C5-9789-D34E331260FE}"/>
            </ac:spMkLst>
          </pc:spChg>
        </pc:sldLayoutChg>
        <pc:sldLayoutChg chg="modTransition">
          <pc:chgData name="Ap0str0ph3" userId="7d622d77-700b-4d93-9e59-36cebce9946c" providerId="ADAL" clId="{CA92993B-A97D-44A1-9410-B726F8760650}" dt="2021-09-19T06:07:34.591" v="1500"/>
          <pc:sldLayoutMkLst>
            <pc:docMk/>
            <pc:sldMasterMk cId="1028516895" sldId="2147483648"/>
            <pc:sldLayoutMk cId="3375358605" sldId="2147483655"/>
          </pc:sldLayoutMkLst>
        </pc:sldLayoutChg>
        <pc:sldLayoutChg chg="modSp mod modTransition">
          <pc:chgData name="Ap0str0ph3" userId="7d622d77-700b-4d93-9e59-36cebce9946c" providerId="ADAL" clId="{CA92993B-A97D-44A1-9410-B726F8760650}" dt="2021-09-19T07:10:13.656" v="4118" actId="14100"/>
          <pc:sldLayoutMkLst>
            <pc:docMk/>
            <pc:sldMasterMk cId="1028516895" sldId="2147483648"/>
            <pc:sldLayoutMk cId="3148471746" sldId="2147483656"/>
          </pc:sldLayoutMkLst>
          <pc:spChg chg="mod">
            <ac:chgData name="Ap0str0ph3" userId="7d622d77-700b-4d93-9e59-36cebce9946c" providerId="ADAL" clId="{CA92993B-A97D-44A1-9410-B726F8760650}" dt="2021-09-19T07:10:13.656" v="4118" actId="14100"/>
            <ac:spMkLst>
              <pc:docMk/>
              <pc:sldMasterMk cId="1028516895" sldId="2147483648"/>
              <pc:sldLayoutMk cId="3148471746" sldId="2147483656"/>
              <ac:spMk id="27" creationId="{03856C76-5E40-4A3F-A2BE-D985D1A9285E}"/>
            </ac:spMkLst>
          </pc:spChg>
        </pc:sldLayoutChg>
        <pc:sldLayoutChg chg="modTransition">
          <pc:chgData name="Ap0str0ph3" userId="7d622d77-700b-4d93-9e59-36cebce9946c" providerId="ADAL" clId="{CA92993B-A97D-44A1-9410-B726F8760650}" dt="2021-09-19T06:07:34.591" v="1500"/>
          <pc:sldLayoutMkLst>
            <pc:docMk/>
            <pc:sldMasterMk cId="1028516895" sldId="2147483648"/>
            <pc:sldLayoutMk cId="3802493521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60335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73149-2015-4C90-AE68-A4DBDD914097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7412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514" y="4787126"/>
            <a:ext cx="545211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60335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4970A-C273-4B2E-8F30-28D23B9E9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8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621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42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60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086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48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456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5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25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192.168.1.64/28</a:t>
            </a:r>
            <a:r>
              <a:rPr kumimoji="1" lang="zh-CN" altLang="en-US" dirty="0"/>
              <a:t> 地址池 </a:t>
            </a:r>
            <a:r>
              <a:rPr kumimoji="1" lang="en-US" altLang="zh-CN" dirty="0"/>
              <a:t>192.168.1.65-79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192.168.1.0/27</a:t>
            </a:r>
            <a:r>
              <a:rPr kumimoji="1" lang="zh-CN" altLang="en-US" dirty="0"/>
              <a:t> 地址池 </a:t>
            </a:r>
            <a:r>
              <a:rPr kumimoji="1" lang="en-US" altLang="zh-CN" dirty="0"/>
              <a:t>192.168.1.1-31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192.168.1.96/30</a:t>
            </a:r>
            <a:r>
              <a:rPr kumimoji="1" lang="zh-CN" altLang="en-US" dirty="0"/>
              <a:t> 地址池 </a:t>
            </a:r>
            <a:r>
              <a:rPr kumimoji="1" lang="en-US" altLang="zh-CN" dirty="0"/>
              <a:t>192.168.1.97-99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192.168.1.80/28</a:t>
            </a:r>
            <a:r>
              <a:rPr kumimoji="1" lang="zh-CN" altLang="en-US" dirty="0"/>
              <a:t> 地址池 </a:t>
            </a:r>
            <a:r>
              <a:rPr kumimoji="1" lang="en-US" altLang="zh-CN" dirty="0"/>
              <a:t>192.168.1.81-95</a:t>
            </a:r>
          </a:p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192.168.1.32/27</a:t>
            </a:r>
            <a:r>
              <a:rPr kumimoji="1" lang="zh-CN" altLang="en-US" dirty="0"/>
              <a:t> 地址池 </a:t>
            </a:r>
            <a:r>
              <a:rPr kumimoji="1" lang="en-US" altLang="zh-CN" dirty="0"/>
              <a:t>192.168.1.33-63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669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Ping </a:t>
            </a:r>
            <a:r>
              <a:rPr lang="zh-CN" altLang="en-US" dirty="0"/>
              <a:t>以下三个地址：</a:t>
            </a:r>
            <a:endParaRPr lang="en-US" altLang="zh-CN" dirty="0"/>
          </a:p>
          <a:p>
            <a:r>
              <a:rPr lang="en-US" altLang="zh-CN" dirty="0"/>
              <a:t>101.6.239.234 – </a:t>
            </a:r>
            <a:r>
              <a:rPr lang="zh-CN" altLang="en-US" dirty="0"/>
              <a:t>允许</a:t>
            </a:r>
            <a:r>
              <a:rPr lang="en-US" altLang="zh-CN" dirty="0"/>
              <a:t> ICMP </a:t>
            </a:r>
            <a:r>
              <a:rPr lang="zh-CN" altLang="en-US" dirty="0"/>
              <a:t>响应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59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82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97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tracert baidu.com</a:t>
            </a:r>
          </a:p>
          <a:p>
            <a:r>
              <a:rPr lang="en-US" altLang="zh-CN" dirty="0" err="1"/>
              <a:t>mtr</a:t>
            </a:r>
            <a:r>
              <a:rPr lang="en-US" altLang="zh-CN" dirty="0"/>
              <a:t> baidu.com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962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不带有任何参数时，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curl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就是发出 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GET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请求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0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11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8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73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帧的字节中保存了不同的信息，前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9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个字节对于每个帧都是一致的，“服务器”解析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HTTP/2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的数据帧时只需要解析这些字节，就能准确的知道整个帧期望多少字节数来进行处理信息。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4970A-C273-4B2E-8F30-28D23B9E913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7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704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4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4970A-C273-4B2E-8F30-28D23B9E91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51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27592F1-28B8-42DA-BD71-2FFADAFF6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7280" y="2071772"/>
            <a:ext cx="10058400" cy="22013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清华网管 </a:t>
            </a:r>
            <a:r>
              <a:rPr lang="en-US" altLang="zh-CN" dirty="0"/>
              <a:t>: </a:t>
            </a:r>
            <a:r>
              <a:rPr lang="zh-CN" altLang="en-US" dirty="0"/>
              <a:t>从入门到精通</a:t>
            </a:r>
            <a:endParaRPr lang="en-US" dirty="0"/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C129E2F7-3951-4EEF-889B-8735F4069510}"/>
              </a:ext>
            </a:extLst>
          </p:cNvPr>
          <p:cNvCxnSpPr/>
          <p:nvPr userDrawn="1"/>
        </p:nvCxnSpPr>
        <p:spPr>
          <a:xfrm>
            <a:off x="1207658" y="435462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622666-FDE8-4CFE-9AD6-2727A0EE5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6963" y="4440238"/>
            <a:ext cx="7127027" cy="69335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/>
            </a:lvl1pPr>
          </a:lstStyle>
          <a:p>
            <a:pPr lvl="0"/>
            <a:r>
              <a:rPr lang="en-US" altLang="zh-CN" dirty="0"/>
              <a:t>SNS </a:t>
            </a:r>
            <a:r>
              <a:rPr lang="zh-CN" altLang="en-US" dirty="0"/>
              <a:t>新队员第一次培训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FBE3EBE7-1197-476A-995C-7BF099F0F5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3990" y="4440239"/>
            <a:ext cx="2920465" cy="55734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800" b="1"/>
            </a:lvl1pPr>
          </a:lstStyle>
          <a:p>
            <a:pPr lvl="0"/>
            <a:r>
              <a:rPr lang="zh-CN" altLang="en-US" dirty="0"/>
              <a:t>哆啦</a:t>
            </a:r>
            <a:r>
              <a:rPr lang="en-US" altLang="zh-CN" dirty="0"/>
              <a:t>A</a:t>
            </a:r>
            <a:r>
              <a:rPr lang="zh-CN" altLang="en-US" dirty="0"/>
              <a:t>梦</a:t>
            </a:r>
            <a:endParaRPr lang="en-US" altLang="zh-CN" dirty="0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8D122C0-6FDC-4E09-A85B-A4EFF54E33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990" y="5332616"/>
            <a:ext cx="2920465" cy="273190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en-US" altLang="zh-CN" dirty="0"/>
              <a:t>2021 · 09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12810B93-6B01-455B-B3CC-E7D75CA419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3990" y="5000203"/>
            <a:ext cx="2920465" cy="32980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800" b="0"/>
            </a:lvl1pPr>
          </a:lstStyle>
          <a:p>
            <a:pPr lvl="0"/>
            <a:r>
              <a:rPr lang="en-US" altLang="zh-CN" dirty="0"/>
              <a:t>SNS </a:t>
            </a:r>
            <a:r>
              <a:rPr lang="zh-CN" altLang="en-US" dirty="0"/>
              <a:t>吉祥物</a:t>
            </a:r>
            <a:endParaRPr lang="en-US" altLang="zh-CN" dirty="0"/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BF81AB23-442A-453F-8101-1D4908CAA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40" y="416822"/>
            <a:ext cx="1331746" cy="1331746"/>
          </a:xfrm>
          <a:prstGeom prst="rect">
            <a:avLst/>
          </a:prstGeom>
        </p:spPr>
      </p:pic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11638BD0-D6DC-4CE6-AFCA-C3CD468839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6963" y="5136212"/>
            <a:ext cx="7127027" cy="4804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</a:lstStyle>
          <a:p>
            <a:pPr lvl="0"/>
            <a:r>
              <a:rPr lang="en-US" altLang="zh-CN" dirty="0"/>
              <a:t>The First Class for SNS Freshmen, 2021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05EA06-5C66-455F-A35A-8514C87193CB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309DE3-1C2F-433E-B91A-311EE7DDDCF2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页脚占位符 10">
            <a:extLst>
              <a:ext uri="{FF2B5EF4-FFF2-40B4-BE49-F238E27FC236}">
                <a16:creationId xmlns:a16="http://schemas.microsoft.com/office/drawing/2014/main" id="{980AB6F0-75BA-467F-9A27-7A45A88DE3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24" name="灯片编号占位符 11">
            <a:extLst>
              <a:ext uri="{FF2B5EF4-FFF2-40B4-BE49-F238E27FC236}">
                <a16:creationId xmlns:a16="http://schemas.microsoft.com/office/drawing/2014/main" id="{5DDC7F95-A84F-40AD-A14D-ACA43570EA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6AFCF224-4536-41A5-AB5E-68F724C0094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267643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，含 header 和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0E34F-6AC1-48C8-9F20-97CE89C4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600" cy="5064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884FEDF-323F-4703-BABB-EF21ECABE5C1}"/>
              </a:ext>
            </a:extLst>
          </p:cNvPr>
          <p:cNvSpPr/>
          <p:nvPr userDrawn="1"/>
        </p:nvSpPr>
        <p:spPr>
          <a:xfrm>
            <a:off x="0" y="-1"/>
            <a:ext cx="12192000" cy="857291"/>
          </a:xfrm>
          <a:prstGeom prst="rect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15967C-D608-460E-AD94-0C391B77A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103373"/>
            <a:ext cx="650542" cy="650542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3BF0CF-657E-4C39-9B05-131F055E2A5E}"/>
              </a:ext>
            </a:extLst>
          </p:cNvPr>
          <p:cNvCxnSpPr>
            <a:cxnSpLocks/>
          </p:cNvCxnSpPr>
          <p:nvPr userDrawn="1"/>
        </p:nvCxnSpPr>
        <p:spPr>
          <a:xfrm>
            <a:off x="1003110" y="170597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A5ABE20-3FD0-460A-AF06-E1EC4D91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18" y="103374"/>
            <a:ext cx="10091381" cy="6505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36316F1-AA4C-4101-85E7-9F437EB8BDFC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FA8DCF-0C2E-4C90-9BD1-BA657D14A861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页脚占位符 10">
            <a:extLst>
              <a:ext uri="{FF2B5EF4-FFF2-40B4-BE49-F238E27FC236}">
                <a16:creationId xmlns:a16="http://schemas.microsoft.com/office/drawing/2014/main" id="{4D874825-0713-40DE-AF82-417FD5E7E3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36" name="灯片编号占位符 11">
            <a:extLst>
              <a:ext uri="{FF2B5EF4-FFF2-40B4-BE49-F238E27FC236}">
                <a16:creationId xmlns:a16="http://schemas.microsoft.com/office/drawing/2014/main" id="{DEAB4E34-DC6B-479A-95B7-7F48AEBC24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7" name="内容占位符 3">
            <a:extLst>
              <a:ext uri="{FF2B5EF4-FFF2-40B4-BE49-F238E27FC236}">
                <a16:creationId xmlns:a16="http://schemas.microsoft.com/office/drawing/2014/main" id="{E44A81CD-A452-4558-B842-5764D4AD8FF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244542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栏内容，含 header 和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91138-2163-4B09-BEFC-22FAEB101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78173"/>
            <a:ext cx="5181600" cy="50987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40F1F3-66C5-4453-86DF-F7E7C3F8E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78173"/>
            <a:ext cx="5181600" cy="50987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AF1682-252F-4023-B989-5DF0A7F947F1}"/>
              </a:ext>
            </a:extLst>
          </p:cNvPr>
          <p:cNvSpPr/>
          <p:nvPr userDrawn="1"/>
        </p:nvSpPr>
        <p:spPr>
          <a:xfrm>
            <a:off x="0" y="-1"/>
            <a:ext cx="12192000" cy="857291"/>
          </a:xfrm>
          <a:prstGeom prst="rect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89D4401-818F-4714-9ADB-DDFF304EE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103373"/>
            <a:ext cx="650542" cy="650542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EC4D285-4819-4DA4-8579-F10FE2EA2DFC}"/>
              </a:ext>
            </a:extLst>
          </p:cNvPr>
          <p:cNvCxnSpPr>
            <a:cxnSpLocks/>
          </p:cNvCxnSpPr>
          <p:nvPr userDrawn="1"/>
        </p:nvCxnSpPr>
        <p:spPr>
          <a:xfrm>
            <a:off x="1003110" y="170597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标题 1">
            <a:extLst>
              <a:ext uri="{FF2B5EF4-FFF2-40B4-BE49-F238E27FC236}">
                <a16:creationId xmlns:a16="http://schemas.microsoft.com/office/drawing/2014/main" id="{74283359-FEF2-45E1-8DCD-41E7C7FE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18" y="103374"/>
            <a:ext cx="10091381" cy="6505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E65B33-3661-42D7-B207-B7FCB56C75E2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78D8B1-1096-431E-918C-2C89D83A7566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页脚占位符 10">
            <a:extLst>
              <a:ext uri="{FF2B5EF4-FFF2-40B4-BE49-F238E27FC236}">
                <a16:creationId xmlns:a16="http://schemas.microsoft.com/office/drawing/2014/main" id="{03F348BC-DBFE-45CC-989D-15A1B62C48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37" name="灯片编号占位符 11">
            <a:extLst>
              <a:ext uri="{FF2B5EF4-FFF2-40B4-BE49-F238E27FC236}">
                <a16:creationId xmlns:a16="http://schemas.microsoft.com/office/drawing/2014/main" id="{D470DB06-1965-4C68-B1A9-C4F4A64664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8" name="内容占位符 3">
            <a:extLst>
              <a:ext uri="{FF2B5EF4-FFF2-40B4-BE49-F238E27FC236}">
                <a16:creationId xmlns:a16="http://schemas.microsoft.com/office/drawing/2014/main" id="{7B6602FD-169D-40E4-AFB0-4D619B3CA36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238418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栏标题内容，含 header 和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F72AF3-7173-4F94-B0C6-A7FE5D0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48056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11956-CDF6-4A81-AF10-7F29DF895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7636"/>
            <a:ext cx="5157787" cy="41220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CDEFF0-E4C5-4E67-AFAA-8DF72D241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8056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7CA84A-7C62-4F94-BD1A-162C2DA01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7636"/>
            <a:ext cx="5183188" cy="41220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4EAF3A-5442-43D7-AE34-1BEE1DD0F73B}"/>
              </a:ext>
            </a:extLst>
          </p:cNvPr>
          <p:cNvSpPr/>
          <p:nvPr userDrawn="1"/>
        </p:nvSpPr>
        <p:spPr>
          <a:xfrm>
            <a:off x="0" y="-1"/>
            <a:ext cx="12192000" cy="857291"/>
          </a:xfrm>
          <a:prstGeom prst="rect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ACB3A1-BF69-432D-A8CC-0C4D03FC6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103373"/>
            <a:ext cx="650542" cy="650542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BA9CBFB-7318-42B4-869B-B681AB903F40}"/>
              </a:ext>
            </a:extLst>
          </p:cNvPr>
          <p:cNvCxnSpPr>
            <a:cxnSpLocks/>
          </p:cNvCxnSpPr>
          <p:nvPr userDrawn="1"/>
        </p:nvCxnSpPr>
        <p:spPr>
          <a:xfrm>
            <a:off x="1003110" y="170597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标题 1">
            <a:extLst>
              <a:ext uri="{FF2B5EF4-FFF2-40B4-BE49-F238E27FC236}">
                <a16:creationId xmlns:a16="http://schemas.microsoft.com/office/drawing/2014/main" id="{9A089CEF-6C8A-4FBF-81AA-FF73DAE1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18" y="103374"/>
            <a:ext cx="10091381" cy="6505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3B6EEA4-33D3-4D00-A4E1-28D6F304E1CC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2C714F3-5361-4472-873A-59572B1F02D8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页脚占位符 10">
            <a:extLst>
              <a:ext uri="{FF2B5EF4-FFF2-40B4-BE49-F238E27FC236}">
                <a16:creationId xmlns:a16="http://schemas.microsoft.com/office/drawing/2014/main" id="{563F1982-FF8B-4910-B540-5F493AE3B9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39" name="灯片编号占位符 11">
            <a:extLst>
              <a:ext uri="{FF2B5EF4-FFF2-40B4-BE49-F238E27FC236}">
                <a16:creationId xmlns:a16="http://schemas.microsoft.com/office/drawing/2014/main" id="{63AC599B-DE08-4989-807C-9D7C2F3A01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0" name="内容占位符 3">
            <a:extLst>
              <a:ext uri="{FF2B5EF4-FFF2-40B4-BE49-F238E27FC236}">
                <a16:creationId xmlns:a16="http://schemas.microsoft.com/office/drawing/2014/main" id="{18742701-6A64-4406-8BB3-D06E991BCC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283639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，含 header 和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F2D2912-B530-49FD-A900-13BF4112E7EB}"/>
              </a:ext>
            </a:extLst>
          </p:cNvPr>
          <p:cNvSpPr/>
          <p:nvPr userDrawn="1"/>
        </p:nvSpPr>
        <p:spPr>
          <a:xfrm>
            <a:off x="0" y="-1"/>
            <a:ext cx="12192000" cy="857291"/>
          </a:xfrm>
          <a:prstGeom prst="rect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7055B38-8AC6-477E-AB68-15B359CD0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103373"/>
            <a:ext cx="650542" cy="650542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5767D4B-619F-4FAD-AABD-938D10E969E4}"/>
              </a:ext>
            </a:extLst>
          </p:cNvPr>
          <p:cNvCxnSpPr>
            <a:cxnSpLocks/>
          </p:cNvCxnSpPr>
          <p:nvPr userDrawn="1"/>
        </p:nvCxnSpPr>
        <p:spPr>
          <a:xfrm>
            <a:off x="1003110" y="170597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6DDA2836-4A96-408A-8A07-078C6532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18" y="103374"/>
            <a:ext cx="10091381" cy="6505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EE8A8BF-4D5A-49D1-818D-507737150AA3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D1D76D-1D4B-46FE-983C-9BB872B776DD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页脚占位符 10">
            <a:extLst>
              <a:ext uri="{FF2B5EF4-FFF2-40B4-BE49-F238E27FC236}">
                <a16:creationId xmlns:a16="http://schemas.microsoft.com/office/drawing/2014/main" id="{F43E76F2-AAE5-418D-BE45-BB7CA7B03D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35" name="灯片编号占位符 11">
            <a:extLst>
              <a:ext uri="{FF2B5EF4-FFF2-40B4-BE49-F238E27FC236}">
                <a16:creationId xmlns:a16="http://schemas.microsoft.com/office/drawing/2014/main" id="{1FE361B5-636C-4151-98B8-27BEFB65D4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6" name="内容占位符 3">
            <a:extLst>
              <a:ext uri="{FF2B5EF4-FFF2-40B4-BE49-F238E27FC236}">
                <a16:creationId xmlns:a16="http://schemas.microsoft.com/office/drawing/2014/main" id="{D983EC44-4144-42C5-9789-D34E331260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375047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，含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B1E2600-4475-43E7-A10D-027A2BBE7CE4}"/>
              </a:ext>
            </a:extLst>
          </p:cNvPr>
          <p:cNvSpPr/>
          <p:nvPr userDrawn="1"/>
        </p:nvSpPr>
        <p:spPr>
          <a:xfrm>
            <a:off x="0" y="-1"/>
            <a:ext cx="12192000" cy="857291"/>
          </a:xfrm>
          <a:prstGeom prst="rect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FFCB6A-85BE-419F-A9FA-D7EE21F44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103373"/>
            <a:ext cx="650542" cy="65054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770298-D8C2-4134-B328-969AE1955568}"/>
              </a:ext>
            </a:extLst>
          </p:cNvPr>
          <p:cNvCxnSpPr>
            <a:cxnSpLocks/>
          </p:cNvCxnSpPr>
          <p:nvPr userDrawn="1"/>
        </p:nvCxnSpPr>
        <p:spPr>
          <a:xfrm>
            <a:off x="1003110" y="170597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C3431AB6-AFF6-4EAE-9B59-AE2431AB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18" y="103374"/>
            <a:ext cx="10091381" cy="6505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35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，含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9720B862-5D51-47E3-86F2-9C7F5A81B54D}"/>
              </a:ext>
            </a:extLst>
          </p:cNvPr>
          <p:cNvSpPr/>
          <p:nvPr userDrawn="1"/>
        </p:nvSpPr>
        <p:spPr>
          <a:xfrm>
            <a:off x="0" y="6367141"/>
            <a:ext cx="12192000" cy="74037"/>
          </a:xfrm>
          <a:prstGeom prst="rect">
            <a:avLst/>
          </a:prstGeom>
          <a:solidFill>
            <a:srgbClr val="975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F7D492-BFCF-459B-8EF8-F433A024B0F9}"/>
              </a:ext>
            </a:extLst>
          </p:cNvPr>
          <p:cNvSpPr/>
          <p:nvPr userDrawn="1"/>
        </p:nvSpPr>
        <p:spPr>
          <a:xfrm>
            <a:off x="0" y="6431966"/>
            <a:ext cx="12192000" cy="428645"/>
          </a:xfrm>
          <a:prstGeom prst="rect">
            <a:avLst/>
          </a:prstGeom>
          <a:solidFill>
            <a:srgbClr val="661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页脚占位符 10">
            <a:extLst>
              <a:ext uri="{FF2B5EF4-FFF2-40B4-BE49-F238E27FC236}">
                <a16:creationId xmlns:a16="http://schemas.microsoft.com/office/drawing/2014/main" id="{3FBF0EFC-C96B-4BC1-A377-17F4A567DD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9613" y="6431966"/>
            <a:ext cx="2150091" cy="426034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学生网服 </a:t>
            </a:r>
            <a:r>
              <a:rPr lang="en-US" altLang="zh-CN" dirty="0"/>
              <a:t>SNS © 2021</a:t>
            </a:r>
            <a:endParaRPr lang="zh-CN" altLang="en-US" dirty="0"/>
          </a:p>
        </p:txBody>
      </p:sp>
      <p:sp>
        <p:nvSpPr>
          <p:cNvPr id="27" name="灯片编号占位符 11">
            <a:extLst>
              <a:ext uri="{FF2B5EF4-FFF2-40B4-BE49-F238E27FC236}">
                <a16:creationId xmlns:a16="http://schemas.microsoft.com/office/drawing/2014/main" id="{03856C76-5E40-4A3F-A2BE-D985D1A928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74401" y="6433271"/>
            <a:ext cx="627986" cy="426034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D562992-2BE8-4B37-BE99-62904307C77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42B36651-A08D-4FFF-BC65-DA9E1E0E556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35859" y="6432550"/>
            <a:ext cx="5002213" cy="425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清华网管：从入门到精通</a:t>
            </a:r>
          </a:p>
        </p:txBody>
      </p:sp>
    </p:spTree>
    <p:extLst>
      <p:ext uri="{BB962C8B-B14F-4D97-AF65-F5344CB8AC3E}">
        <p14:creationId xmlns:p14="http://schemas.microsoft.com/office/powerpoint/2010/main" val="314847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9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5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sv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svg"/><Relationship Id="rId7" Type="http://schemas.openxmlformats.org/officeDocument/2006/relationships/image" Target="../media/image3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svg"/><Relationship Id="rId7" Type="http://schemas.openxmlformats.org/officeDocument/2006/relationships/image" Target="../media/image3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3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ia.liorwong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6E736E-7800-4CD8-AB4A-E39DDAA5B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网页背后</a:t>
            </a:r>
            <a:br>
              <a:rPr lang="en-US" altLang="zh-CN" dirty="0"/>
            </a:br>
            <a:r>
              <a:rPr lang="en-US" altLang="zh-CN" sz="3200" dirty="0"/>
              <a:t>Behind the Webpages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8D879C-49AB-45F4-A2C5-A8CBE596A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SNS </a:t>
            </a:r>
            <a:r>
              <a:rPr lang="zh-CN" altLang="en-US" dirty="0"/>
              <a:t>技术沙龙 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B8DB60E-333C-49CB-A2FD-5974419586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王芝权 李宇飏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2155D82-634A-4245-B0B1-22CE4E8E6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2021 · 10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8514BDA-B270-4440-B984-373B2CEFAA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SNS </a:t>
            </a:r>
            <a:r>
              <a:rPr lang="zh-CN" altLang="en-US" dirty="0"/>
              <a:t>技术组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070343E-2E8D-484F-B72C-4A1EA4FA40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SNS TechTalk #2</a:t>
            </a:r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4459E9-670B-490D-BA11-94915F5A80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550C80-CD12-453C-A542-1EDA12B3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8D562992-2BE8-4B37-BE99-62904307C777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BFEC79-95E8-4492-9520-E2ABE17BD4F2}"/>
              </a:ext>
            </a:extLst>
          </p:cNvPr>
          <p:cNvSpPr txBox="1"/>
          <p:nvPr/>
        </p:nvSpPr>
        <p:spPr>
          <a:xfrm>
            <a:off x="215900" y="6029583"/>
            <a:ext cx="1197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66176E"/>
                </a:solidFill>
              </a:rPr>
              <a:t>300 </a:t>
            </a:r>
            <a:r>
              <a:rPr lang="zh-CN" altLang="en-US" sz="1400" dirty="0">
                <a:solidFill>
                  <a:srgbClr val="66176E"/>
                </a:solidFill>
              </a:rPr>
              <a:t>为公共教室，请勿触碰房间里的其他物品，感谢配合。</a:t>
            </a:r>
          </a:p>
        </p:txBody>
      </p:sp>
      <p:pic>
        <p:nvPicPr>
          <p:cNvPr id="12" name="图形 11" descr="灯泡 纯色填充">
            <a:extLst>
              <a:ext uri="{FF2B5EF4-FFF2-40B4-BE49-F238E27FC236}">
                <a16:creationId xmlns:a16="http://schemas.microsoft.com/office/drawing/2014/main" id="{91AD4FA4-DF87-44BE-93CA-B9903F10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372" y="6029583"/>
            <a:ext cx="307777" cy="3077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716410-D590-4467-801F-2635D3646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79" y="2856484"/>
            <a:ext cx="1463901" cy="1463901"/>
          </a:xfrm>
          <a:prstGeom prst="rect">
            <a:avLst/>
          </a:prstGeom>
        </p:spPr>
      </p:pic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227B8A4E-A4A3-47C0-9E92-8CD5C09E4698}"/>
              </a:ext>
            </a:extLst>
          </p:cNvPr>
          <p:cNvSpPr txBox="1">
            <a:spLocks/>
          </p:cNvSpPr>
          <p:nvPr/>
        </p:nvSpPr>
        <p:spPr>
          <a:xfrm>
            <a:off x="7847443" y="3898906"/>
            <a:ext cx="1844336" cy="3741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扫码查看讲义→</a:t>
            </a:r>
          </a:p>
        </p:txBody>
      </p:sp>
    </p:spTree>
    <p:extLst>
      <p:ext uri="{BB962C8B-B14F-4D97-AF65-F5344CB8AC3E}">
        <p14:creationId xmlns:p14="http://schemas.microsoft.com/office/powerpoint/2010/main" val="152280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8C3ABA-7E59-4AA0-AAA0-90462C4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 </a:t>
            </a:r>
            <a:r>
              <a:rPr lang="zh-CN" altLang="en-US" dirty="0"/>
              <a:t>模型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1B2D33-CC05-4F76-8F44-216577BCBC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DAFDC4-75C9-4D2F-85A5-C4ABA280A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4D5CEE-4101-48D7-893E-9CA31C45F12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FF11D6-2B9A-4EB9-AFDA-70F403E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1319166"/>
            <a:ext cx="7798902" cy="2535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741C24-A36E-497D-BD56-9F8E5387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21" y="1167918"/>
            <a:ext cx="3912110" cy="45221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359026-7258-4DC2-A4FB-42C0C6D77F3C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Images are from Wikipedia Commons.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FE3C4203-97DD-4FB0-9227-32381B221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5590" y="3962759"/>
                <a:ext cx="7798901" cy="1515106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Application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待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传输数据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传输信息</m:t>
                          </m:r>
                        </m:e>
                      </m:groupCh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Presentation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可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传输的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编码</m:t>
                          </m:r>
                        </m:e>
                      </m:groupCh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Session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建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立的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连接</m:t>
                          </m:r>
                        </m:e>
                      </m:groupCh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Transport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数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据的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路由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等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传输策略</m:t>
                          </m:r>
                        </m:e>
                      </m:groupCh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Link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网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络寻址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数据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纠错信息</m:t>
                          </m:r>
                        </m:e>
                      </m:groupCh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Physical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1200" i="1">
                              <a:latin typeface="Cambria Math" panose="02040503050406030204" pitchFamily="18" charset="0"/>
                            </a:rPr>
                            <m:t>物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理链路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  <m:t>传输</m:t>
                          </m:r>
                        </m:e>
                      </m:groupCh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Physical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FE3C4203-97DD-4FB0-9227-32381B221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5590" y="3962759"/>
                <a:ext cx="7798901" cy="151510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B5F326D-D704-45D5-AA1A-8E35A8DA67D9}"/>
              </a:ext>
            </a:extLst>
          </p:cNvPr>
          <p:cNvSpPr/>
          <p:nvPr/>
        </p:nvSpPr>
        <p:spPr>
          <a:xfrm>
            <a:off x="646595" y="4495236"/>
            <a:ext cx="3408680" cy="1102360"/>
          </a:xfrm>
          <a:prstGeom prst="rect">
            <a:avLst/>
          </a:prstGeom>
          <a:noFill/>
          <a:ln w="38100">
            <a:solidFill>
              <a:srgbClr val="6617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31366CE-265F-44A4-BC2D-EAD586E8CB9D}"/>
              </a:ext>
            </a:extLst>
          </p:cNvPr>
          <p:cNvSpPr/>
          <p:nvPr/>
        </p:nvSpPr>
        <p:spPr>
          <a:xfrm flipH="1">
            <a:off x="4055275" y="4638489"/>
            <a:ext cx="1351280" cy="737164"/>
          </a:xfrm>
          <a:prstGeom prst="rightArrow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TechTalk 1</a:t>
            </a:r>
            <a:endParaRPr lang="zh-CN" altLang="en-US" sz="1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E97913-E002-4C93-B172-314703AA8667}"/>
              </a:ext>
            </a:extLst>
          </p:cNvPr>
          <p:cNvSpPr/>
          <p:nvPr/>
        </p:nvSpPr>
        <p:spPr>
          <a:xfrm>
            <a:off x="646595" y="1856838"/>
            <a:ext cx="3408680" cy="2638398"/>
          </a:xfrm>
          <a:prstGeom prst="rect">
            <a:avLst/>
          </a:prstGeom>
          <a:noFill/>
          <a:ln w="38100">
            <a:solidFill>
              <a:srgbClr val="6617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4497C5F-8A0E-467B-A234-EF81C22C7C1E}"/>
              </a:ext>
            </a:extLst>
          </p:cNvPr>
          <p:cNvSpPr/>
          <p:nvPr/>
        </p:nvSpPr>
        <p:spPr>
          <a:xfrm flipH="1">
            <a:off x="4055275" y="2870563"/>
            <a:ext cx="1351280" cy="737164"/>
          </a:xfrm>
          <a:prstGeom prst="rightArrow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TechTalk 2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158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FF6E969-55EC-4BCA-8B68-259C02E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网页和浏览器</a:t>
            </a:r>
            <a:r>
              <a:rPr lang="en-US" altLang="zh-CN" dirty="0"/>
              <a:t> · </a:t>
            </a:r>
            <a:r>
              <a:rPr lang="zh-CN" altLang="en-US" dirty="0"/>
              <a:t>画布与画家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4E1C7-B548-4C57-BE9F-41DDD3D6CC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D2D04-2D8E-4DF3-8D92-240D48EE36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615B35-D61D-4E86-9500-4383EBF984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90F8AE-05CE-433A-ACEE-811AA85D745D}"/>
              </a:ext>
            </a:extLst>
          </p:cNvPr>
          <p:cNvSpPr txBox="1"/>
          <p:nvPr/>
        </p:nvSpPr>
        <p:spPr>
          <a:xfrm>
            <a:off x="488264" y="5686808"/>
            <a:ext cx="56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画家在画布上作画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9D7CB7-F3F9-40A8-A018-53D661189410}"/>
              </a:ext>
            </a:extLst>
          </p:cNvPr>
          <p:cNvSpPr txBox="1"/>
          <p:nvPr/>
        </p:nvSpPr>
        <p:spPr>
          <a:xfrm>
            <a:off x="6234015" y="5665939"/>
            <a:ext cx="58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浏览器在页面上绘制网页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04968F-0266-4C3B-BB1E-F35ADD87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77" y="1346200"/>
            <a:ext cx="2560110" cy="4165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A57D42-E2B4-42A9-9B92-F8FBE3249684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Images are from </a:t>
            </a:r>
            <a:r>
              <a:rPr lang="en-US" altLang="zh-CN" sz="1200" dirty="0" err="1"/>
              <a:t>PublicDomainPictures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PngAll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A9F8FA-35F9-4E33-9650-C1A9452B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03" y="2880361"/>
            <a:ext cx="4277006" cy="14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3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FF6E969-55EC-4BCA-8B68-259C02E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网页和浏览器</a:t>
            </a:r>
            <a:r>
              <a:rPr lang="en-US" altLang="zh-CN" dirty="0"/>
              <a:t> · </a:t>
            </a:r>
            <a:r>
              <a:rPr lang="zh-CN" altLang="en-US" dirty="0"/>
              <a:t>画布与画家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4E1C7-B548-4C57-BE9F-41DDD3D6CC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D2D04-2D8E-4DF3-8D92-240D48EE36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615B35-D61D-4E86-9500-4383EBF984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130521-33E4-4493-8D69-7B33B6BC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64" y="1751613"/>
            <a:ext cx="5607736" cy="3354774"/>
          </a:xfrm>
          <a:prstGeom prst="rect">
            <a:avLst/>
          </a:prstGeom>
        </p:spPr>
      </p:pic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DCD2B0D2-6B8E-44C8-83F3-0859AE2D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23" y="925779"/>
            <a:ext cx="4428174" cy="2787031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ED966E4E-FE15-4C62-BB66-806BA3E00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24" y="2624624"/>
            <a:ext cx="4428173" cy="2819400"/>
          </a:xfrm>
          <a:prstGeom prst="rect">
            <a:avLst/>
          </a:prstGeom>
        </p:spPr>
      </p:pic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CECCA6AC-34B6-4599-A830-26BD9AA4C0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b="53850"/>
          <a:stretch/>
        </p:blipFill>
        <p:spPr>
          <a:xfrm>
            <a:off x="6234015" y="3864474"/>
            <a:ext cx="4453390" cy="170246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90F8AE-05CE-433A-ACEE-811AA85D745D}"/>
              </a:ext>
            </a:extLst>
          </p:cNvPr>
          <p:cNvSpPr txBox="1"/>
          <p:nvPr/>
        </p:nvSpPr>
        <p:spPr>
          <a:xfrm>
            <a:off x="488264" y="5665939"/>
            <a:ext cx="56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What you sees…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9D7CB7-F3F9-40A8-A018-53D661189410}"/>
              </a:ext>
            </a:extLst>
          </p:cNvPr>
          <p:cNvSpPr txBox="1"/>
          <p:nvPr/>
        </p:nvSpPr>
        <p:spPr>
          <a:xfrm>
            <a:off x="6234015" y="5665939"/>
            <a:ext cx="58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What your browser sees…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42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FF6E969-55EC-4BCA-8B68-259C02E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网页和浏览器</a:t>
            </a:r>
            <a:r>
              <a:rPr lang="en-US" altLang="zh-CN" dirty="0"/>
              <a:t> · </a:t>
            </a:r>
            <a:r>
              <a:rPr lang="zh-CN" altLang="en-US" dirty="0"/>
              <a:t>画布与画家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4E1C7-B548-4C57-BE9F-41DDD3D6CC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D2D04-2D8E-4DF3-8D92-240D48EE36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615B35-D61D-4E86-9500-4383EBF984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34BD3E-9247-4402-B1AA-1538D01F1ED8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</a:t>
            </a:r>
            <a:r>
              <a:rPr lang="en-US" altLang="zh-CN" sz="1200" dirty="0" err="1"/>
              <a:t>iTrain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pic>
        <p:nvPicPr>
          <p:cNvPr id="10" name="内容占位符 1">
            <a:extLst>
              <a:ext uri="{FF2B5EF4-FFF2-40B4-BE49-F238E27FC236}">
                <a16:creationId xmlns:a16="http://schemas.microsoft.com/office/drawing/2014/main" id="{0AA62576-F84C-4017-B16D-483414905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730" y="893488"/>
            <a:ext cx="5363830" cy="43804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4CD9F4-E3DE-44E3-BDBA-26360C16E2C0}"/>
              </a:ext>
            </a:extLst>
          </p:cNvPr>
          <p:cNvSpPr txBox="1"/>
          <p:nvPr/>
        </p:nvSpPr>
        <p:spPr>
          <a:xfrm>
            <a:off x="1738989" y="5586676"/>
            <a:ext cx="58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What your browser does…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1CFFE-8C84-4D82-8891-2CA5DA81B1D5}"/>
              </a:ext>
            </a:extLst>
          </p:cNvPr>
          <p:cNvSpPr txBox="1"/>
          <p:nvPr/>
        </p:nvSpPr>
        <p:spPr>
          <a:xfrm>
            <a:off x="6791960" y="3320996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浏览器怎么知道应该怎么“画”？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609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FF6E969-55EC-4BCA-8B68-259C02E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网页和浏览器</a:t>
            </a:r>
            <a:r>
              <a:rPr lang="en-US" altLang="zh-CN" dirty="0"/>
              <a:t> · </a:t>
            </a:r>
            <a:r>
              <a:rPr lang="zh-CN" altLang="en-US" dirty="0"/>
              <a:t>画布与画家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4E1C7-B548-4C57-BE9F-41DDD3D6CC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FD2D04-2D8E-4DF3-8D92-240D48EE36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2615B35-D61D-4E86-9500-4383EBF984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CD9F4-E3DE-44E3-BDBA-26360C16E2C0}"/>
              </a:ext>
            </a:extLst>
          </p:cNvPr>
          <p:cNvSpPr txBox="1"/>
          <p:nvPr/>
        </p:nvSpPr>
        <p:spPr>
          <a:xfrm>
            <a:off x="1947950" y="5882991"/>
            <a:ext cx="58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你的浏览器从不知何处拿到了大把描述网页的文件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8" name="图片 17" descr="电脑萤幕画面&#10;&#10;描述已自动生成">
            <a:extLst>
              <a:ext uri="{FF2B5EF4-FFF2-40B4-BE49-F238E27FC236}">
                <a16:creationId xmlns:a16="http://schemas.microsoft.com/office/drawing/2014/main" id="{17DCB6AB-B352-4274-9EA6-DC34E57A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3" y="1074420"/>
            <a:ext cx="8371840" cy="4709160"/>
          </a:xfrm>
          <a:prstGeom prst="rect">
            <a:avLst/>
          </a:prstGeom>
        </p:spPr>
      </p:pic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EE4FEE98-CE12-44E8-9056-226058F4A7DB}"/>
              </a:ext>
            </a:extLst>
          </p:cNvPr>
          <p:cNvSpPr/>
          <p:nvPr/>
        </p:nvSpPr>
        <p:spPr>
          <a:xfrm>
            <a:off x="8981440" y="3429000"/>
            <a:ext cx="2971800" cy="680720"/>
          </a:xfrm>
          <a:prstGeom prst="wedgeRectCallout">
            <a:avLst>
              <a:gd name="adj1" fmla="val -124594"/>
              <a:gd name="adj2" fmla="val 7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背景图片，用我！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6087DF1F-1377-4D07-9902-A7E872BEB8BB}"/>
              </a:ext>
            </a:extLst>
          </p:cNvPr>
          <p:cNvSpPr/>
          <p:nvPr/>
        </p:nvSpPr>
        <p:spPr>
          <a:xfrm>
            <a:off x="8981440" y="2636520"/>
            <a:ext cx="2971800" cy="680720"/>
          </a:xfrm>
          <a:prstGeom prst="wedgeRectCallout">
            <a:avLst>
              <a:gd name="adj1" fmla="val -124594"/>
              <a:gd name="adj2" fmla="val 7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Logo</a:t>
            </a:r>
            <a:r>
              <a:rPr lang="zh-CN" altLang="en-US" sz="1200" dirty="0"/>
              <a:t>，用我！</a:t>
            </a: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98D6AABA-B48B-402B-A5A6-75FC3C4D3161}"/>
              </a:ext>
            </a:extLst>
          </p:cNvPr>
          <p:cNvSpPr/>
          <p:nvPr/>
        </p:nvSpPr>
        <p:spPr>
          <a:xfrm>
            <a:off x="8981440" y="1844040"/>
            <a:ext cx="2971800" cy="680720"/>
          </a:xfrm>
          <a:prstGeom prst="wedgeRectCallout">
            <a:avLst>
              <a:gd name="adj1" fmla="val -129551"/>
              <a:gd name="adj2" fmla="val 125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页面上的文字数据，问我要！</a:t>
            </a: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DDA5FC88-895E-4E6B-A86F-D07E20F04E5C}"/>
              </a:ext>
            </a:extLst>
          </p:cNvPr>
          <p:cNvSpPr/>
          <p:nvPr/>
        </p:nvSpPr>
        <p:spPr>
          <a:xfrm>
            <a:off x="8981440" y="4221480"/>
            <a:ext cx="2971800" cy="680720"/>
          </a:xfrm>
          <a:prstGeom prst="wedgeRectCallout">
            <a:avLst>
              <a:gd name="adj1" fmla="val -128184"/>
              <a:gd name="adj2" fmla="val 104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用户点击“搜索”按钮的时候，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应该这样做跳转到“搜索”页面！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064B0336-B38F-4F51-B4F6-4A1F07B4BF1F}"/>
              </a:ext>
            </a:extLst>
          </p:cNvPr>
          <p:cNvSpPr/>
          <p:nvPr/>
        </p:nvSpPr>
        <p:spPr>
          <a:xfrm>
            <a:off x="8981440" y="5013960"/>
            <a:ext cx="2971800" cy="680720"/>
          </a:xfrm>
          <a:prstGeom prst="wedgeRectCallout">
            <a:avLst>
              <a:gd name="adj1" fmla="val -128013"/>
              <a:gd name="adj2" fmla="val 19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页眉用 </a:t>
            </a:r>
            <a:r>
              <a:rPr lang="en-US" altLang="zh-CN" sz="1200" dirty="0"/>
              <a:t>#94070A </a:t>
            </a:r>
            <a:r>
              <a:rPr lang="zh-CN" altLang="en-US" sz="1200" dirty="0"/>
              <a:t>红色，高度</a:t>
            </a:r>
            <a:r>
              <a:rPr lang="en-US" altLang="zh-CN" sz="1200" dirty="0"/>
              <a:t>45px</a:t>
            </a:r>
            <a:r>
              <a:rPr lang="zh-CN" altLang="en-US" sz="12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0420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1A9105A-971F-4776-B43B-A0B104F2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CSS JS - </a:t>
            </a:r>
            <a:r>
              <a:rPr lang="zh-CN" altLang="en-US" dirty="0"/>
              <a:t>网页三剑客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C4205A-730E-47E6-9D17-87BA418146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4F78AC-3064-4F03-96AF-D12D2D515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D6B8-BE0C-4A7D-B998-31F54FEE1E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6E9D79-56D4-460A-96E6-2AEBA9383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3" y="1029900"/>
            <a:ext cx="5816382" cy="2869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39A13F-1514-419E-82EA-313DEDBC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1" y="1029901"/>
            <a:ext cx="5144706" cy="28697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B720D5-953C-4651-B85D-9FA2D8A6291E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Images are from </a:t>
            </a:r>
            <a:r>
              <a:rPr lang="en-US" altLang="zh-CN" sz="1200" dirty="0" err="1"/>
              <a:t>javiernunez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pixabay.com and the TV series </a:t>
            </a:r>
            <a:r>
              <a:rPr lang="en-US" altLang="zh-CN" sz="1200" i="1" dirty="0"/>
              <a:t>Silicon Valley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C7B836-5D34-4A77-98DB-16832198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2" y="3987245"/>
            <a:ext cx="2562869" cy="2102958"/>
          </a:xfrm>
          <a:prstGeom prst="rect">
            <a:avLst/>
          </a:prstGeom>
        </p:spPr>
      </p:pic>
      <p:sp>
        <p:nvSpPr>
          <p:cNvPr id="15" name="乘号 14">
            <a:extLst>
              <a:ext uri="{FF2B5EF4-FFF2-40B4-BE49-F238E27FC236}">
                <a16:creationId xmlns:a16="http://schemas.microsoft.com/office/drawing/2014/main" id="{5C06B23E-1C3F-4724-9E62-2D229C1FC564}"/>
              </a:ext>
            </a:extLst>
          </p:cNvPr>
          <p:cNvSpPr/>
          <p:nvPr/>
        </p:nvSpPr>
        <p:spPr>
          <a:xfrm>
            <a:off x="-389965" y="2937320"/>
            <a:ext cx="4336676" cy="4336676"/>
          </a:xfrm>
          <a:prstGeom prst="mathMultiply">
            <a:avLst>
              <a:gd name="adj1" fmla="val 44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375F6-6E19-4CB9-94A1-FB81D75B6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82" y="4036190"/>
            <a:ext cx="2054013" cy="20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0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F7DECF-2606-4823-BE51-27EEF1C0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600" cy="1590566"/>
          </a:xfrm>
        </p:spPr>
        <p:txBody>
          <a:bodyPr/>
          <a:lstStyle/>
          <a:p>
            <a:r>
              <a:rPr lang="en-US" altLang="zh-CN" sz="2000" b="1" strike="sngStrike" dirty="0"/>
              <a:t>H</a:t>
            </a:r>
            <a:r>
              <a:rPr lang="en-US" altLang="zh-CN" sz="2000" strike="sngStrike" dirty="0"/>
              <a:t>ow </a:t>
            </a:r>
            <a:r>
              <a:rPr lang="en-US" altLang="zh-CN" sz="2000" b="1" strike="sngStrike" dirty="0"/>
              <a:t>T</a:t>
            </a:r>
            <a:r>
              <a:rPr lang="en-US" altLang="zh-CN" sz="2000" strike="sngStrike" dirty="0"/>
              <a:t>o </a:t>
            </a:r>
            <a:r>
              <a:rPr lang="en-US" altLang="zh-CN" sz="2000" b="1" strike="sngStrike" dirty="0"/>
              <a:t>M</a:t>
            </a:r>
            <a:r>
              <a:rPr lang="en-US" altLang="zh-CN" sz="2000" strike="sngStrike" dirty="0"/>
              <a:t>achine </a:t>
            </a:r>
            <a:r>
              <a:rPr lang="en-US" altLang="zh-CN" sz="2000" b="1" strike="sngStrike" dirty="0"/>
              <a:t>L</a:t>
            </a:r>
            <a:r>
              <a:rPr lang="en-US" altLang="zh-CN" sz="2000" strike="sngStrike" dirty="0"/>
              <a:t>earning</a:t>
            </a:r>
            <a:endParaRPr lang="en-US" altLang="zh-CN" sz="2000" b="1" strike="sngStrike" dirty="0"/>
          </a:p>
          <a:p>
            <a:r>
              <a:rPr lang="en-US" altLang="zh-CN" sz="2000" b="1" dirty="0" err="1"/>
              <a:t>H</a:t>
            </a:r>
            <a:r>
              <a:rPr lang="en-US" altLang="zh-CN" sz="2000" dirty="0" err="1"/>
              <a:t>yper</a:t>
            </a:r>
            <a:r>
              <a:rPr lang="en-US" altLang="zh-CN" sz="2000" b="1" dirty="0" err="1"/>
              <a:t>T</a:t>
            </a:r>
            <a:r>
              <a:rPr lang="en-US" altLang="zh-CN" sz="2000" dirty="0" err="1"/>
              <a:t>ext</a:t>
            </a:r>
            <a:r>
              <a:rPr lang="en-US" altLang="zh-CN" sz="2000" b="1" dirty="0" err="1"/>
              <a:t>M</a:t>
            </a:r>
            <a:r>
              <a:rPr lang="en-US" altLang="zh-CN" sz="2000" dirty="0" err="1"/>
              <a:t>arkup</a:t>
            </a:r>
            <a:r>
              <a:rPr lang="en-US" altLang="zh-CN" sz="2000" b="1" dirty="0" err="1"/>
              <a:t>L</a:t>
            </a:r>
            <a:r>
              <a:rPr lang="en-US" altLang="zh-CN" sz="2000" dirty="0" err="1"/>
              <a:t>anguage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元素与框架</a:t>
            </a:r>
            <a:endParaRPr lang="en-US" altLang="zh-CN" sz="2000" dirty="0"/>
          </a:p>
          <a:p>
            <a:r>
              <a:rPr lang="en-US" altLang="zh-CN" sz="2000" b="1" dirty="0"/>
              <a:t>C</a:t>
            </a:r>
            <a:r>
              <a:rPr lang="en-US" altLang="zh-CN" sz="2000" dirty="0"/>
              <a:t>ascaded </a:t>
            </a:r>
            <a:r>
              <a:rPr lang="en-US" altLang="zh-CN" sz="2000" b="1" dirty="0"/>
              <a:t>S</a:t>
            </a:r>
            <a:r>
              <a:rPr lang="en-US" altLang="zh-CN" sz="2000" dirty="0"/>
              <a:t>tyle </a:t>
            </a:r>
            <a:r>
              <a:rPr lang="en-US" altLang="zh-CN" sz="2000" b="1" dirty="0"/>
              <a:t>S</a:t>
            </a:r>
            <a:r>
              <a:rPr lang="en-US" altLang="zh-CN" sz="2000" dirty="0"/>
              <a:t>heet	 – </a:t>
            </a:r>
            <a:r>
              <a:rPr lang="zh-CN" altLang="en-US" sz="2000" dirty="0"/>
              <a:t>外观与特性</a:t>
            </a:r>
            <a:endParaRPr lang="en-US" altLang="zh-CN" sz="2000" dirty="0"/>
          </a:p>
          <a:p>
            <a:r>
              <a:rPr lang="en-US" altLang="zh-CN" sz="2000" b="1" dirty="0"/>
              <a:t>J</a:t>
            </a:r>
            <a:r>
              <a:rPr lang="en-US" altLang="zh-CN" sz="2000" dirty="0"/>
              <a:t>ava</a:t>
            </a:r>
            <a:r>
              <a:rPr lang="en-US" altLang="zh-CN" sz="2000" b="1" dirty="0"/>
              <a:t>S</a:t>
            </a:r>
            <a:r>
              <a:rPr lang="en-US" altLang="zh-CN" sz="2000" dirty="0"/>
              <a:t>cript </a:t>
            </a:r>
            <a:r>
              <a:rPr lang="en-US" altLang="zh-CN" sz="1050" dirty="0"/>
              <a:t>(Nothing to do with Java)</a:t>
            </a:r>
            <a:r>
              <a:rPr lang="en-US" altLang="zh-CN" sz="2000" dirty="0"/>
              <a:t>	 - </a:t>
            </a:r>
            <a:r>
              <a:rPr lang="zh-CN" altLang="en-US" sz="2000" dirty="0"/>
              <a:t>功能与行为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1A9105A-971F-4776-B43B-A0B104F2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CSS JS - </a:t>
            </a:r>
            <a:r>
              <a:rPr lang="zh-CN" altLang="en-US" dirty="0"/>
              <a:t>网页三剑客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C4205A-730E-47E6-9D17-87BA418146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4F78AC-3064-4F03-96AF-D12D2D515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D6B8-BE0C-4A7D-B998-31F54FEE1E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19A509-A5C8-45A0-95EF-81ECAF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2" b="10530"/>
          <a:stretch/>
        </p:blipFill>
        <p:spPr>
          <a:xfrm>
            <a:off x="2235087" y="2685640"/>
            <a:ext cx="8146042" cy="35947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25D2AD-5C34-44E8-97AC-DE4CC283A095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3672js.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102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1A9105A-971F-4776-B43B-A0B104F2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CSS JS - </a:t>
            </a:r>
            <a:r>
              <a:rPr lang="zh-CN" altLang="en-US" dirty="0"/>
              <a:t>网页三剑客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C4205A-730E-47E6-9D17-87BA418146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4F78AC-3064-4F03-96AF-D12D2D515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2D6B8-BE0C-4A7D-B998-31F54FEE1E1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25D2AD-5C34-44E8-97AC-DE4CC283A095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3672js.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04F919-D0FF-432B-8FDB-BC0B0522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926592"/>
            <a:ext cx="8341360" cy="50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D3FA3C-50B7-45D3-9C3A-56B5652D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HyperText</a:t>
            </a:r>
            <a:r>
              <a:rPr lang="en-US" altLang="zh-CN" dirty="0"/>
              <a:t> Markup Language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1C86B8-046D-4487-A306-09E9610F25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CFDF57-883B-4D4A-88A9-5A0D6D3C3E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56F9CA-3953-47AC-B679-C73CA5F8749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31B463AD-71A1-40AE-B48A-3211EA31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06" y="1072970"/>
            <a:ext cx="8006788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5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CD8693-3FDE-4386-BB24-19178201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 - Cascaded </a:t>
            </a:r>
            <a:r>
              <a:rPr lang="en-US" altLang="zh-CN" dirty="0" err="1"/>
              <a:t>StyleSheet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5F967-AC6A-4DC0-BB12-A2D2F8B4ED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D7BDE5-A48C-4DE0-9FED-C70260DA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5BF497-61D9-441B-A3DE-A9BB5E1E8EC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9CA17ED9-45B4-4D1A-855C-8BF56EA4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55" y="929640"/>
            <a:ext cx="8365090" cy="53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pening_an_webpage">
            <a:hlinkClick r:id="" action="ppaction://media"/>
            <a:extLst>
              <a:ext uri="{FF2B5EF4-FFF2-40B4-BE49-F238E27FC236}">
                <a16:creationId xmlns:a16="http://schemas.microsoft.com/office/drawing/2014/main" id="{96DCE008-CBD2-4B41-AFE9-655E9E9018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447" y="854220"/>
            <a:ext cx="8731520" cy="5494882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81A48C1-C03D-47BD-B5FF-1522A632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或许是你最熟练的动作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8AA7D-A382-4289-9FC6-BC615BD4D9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EAE6BA-36A7-400F-BD9B-CB7102E049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A725D52-7077-438D-81CA-261E6A2E266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</p:spTree>
    <p:extLst>
      <p:ext uri="{BB962C8B-B14F-4D97-AF65-F5344CB8AC3E}">
        <p14:creationId xmlns:p14="http://schemas.microsoft.com/office/powerpoint/2010/main" val="14825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059A20-8FC6-45DD-B007-D5826B45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- JavaScript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35DBCC-46AE-464F-A8E9-22DC748C2B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D630C3-ECFD-4E0F-AE2F-1F272FE9CF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C91206-39C9-4A5F-9B86-F49A329EF78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5BF962FE-E0C1-4A5F-ADA7-C1DDF3555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3" y="1066800"/>
            <a:ext cx="7802034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9681F79-5038-4A7F-96EA-2367FDC7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服务器 </a:t>
            </a:r>
            <a:r>
              <a:rPr lang="en-US" altLang="zh-CN" dirty="0"/>
              <a:t>- </a:t>
            </a:r>
            <a:r>
              <a:rPr lang="zh-CN" altLang="en-US" dirty="0"/>
              <a:t>网页工厂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103B1C-85AA-409E-AC95-192C9CCA0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76D730-A03F-4E26-9189-C32FB9781B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9E04A3-455B-4765-AF5B-6E7E7E1DAD7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8" name="图形 7" descr="服务器 纯色填充">
            <a:extLst>
              <a:ext uri="{FF2B5EF4-FFF2-40B4-BE49-F238E27FC236}">
                <a16:creationId xmlns:a16="http://schemas.microsoft.com/office/drawing/2014/main" id="{8F2FE324-AF3B-4F44-A2B2-29D14ABDC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320" y="1761770"/>
            <a:ext cx="914400" cy="914400"/>
          </a:xfrm>
          <a:prstGeom prst="rect">
            <a:avLst/>
          </a:prstGeom>
        </p:spPr>
      </p:pic>
      <p:pic>
        <p:nvPicPr>
          <p:cNvPr id="10" name="图形 9" descr="显示器 纯色填充">
            <a:extLst>
              <a:ext uri="{FF2B5EF4-FFF2-40B4-BE49-F238E27FC236}">
                <a16:creationId xmlns:a16="http://schemas.microsoft.com/office/drawing/2014/main" id="{7776DCD6-42F3-4A21-838E-9F32C835A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9285" y="3267431"/>
            <a:ext cx="914400" cy="914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E614E8-E250-4E36-90BD-6C011ED75F3A}"/>
              </a:ext>
            </a:extLst>
          </p:cNvPr>
          <p:cNvSpPr txBox="1"/>
          <p:nvPr/>
        </p:nvSpPr>
        <p:spPr>
          <a:xfrm>
            <a:off x="8113410" y="1320800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2B9B54-182B-4657-8C54-6F3389B534B9}"/>
              </a:ext>
            </a:extLst>
          </p:cNvPr>
          <p:cNvSpPr txBox="1"/>
          <p:nvPr/>
        </p:nvSpPr>
        <p:spPr>
          <a:xfrm>
            <a:off x="8036885" y="42474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pic>
        <p:nvPicPr>
          <p:cNvPr id="13" name="图形 12" descr="显示器 纯色填充">
            <a:extLst>
              <a:ext uri="{FF2B5EF4-FFF2-40B4-BE49-F238E27FC236}">
                <a16:creationId xmlns:a16="http://schemas.microsoft.com/office/drawing/2014/main" id="{A203611B-9893-4EF7-84DD-206838D34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485" y="3267431"/>
            <a:ext cx="914400" cy="914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1F2130-4CBA-43AA-9C96-6E409E2DFC64}"/>
              </a:ext>
            </a:extLst>
          </p:cNvPr>
          <p:cNvSpPr txBox="1"/>
          <p:nvPr/>
        </p:nvSpPr>
        <p:spPr>
          <a:xfrm>
            <a:off x="9256085" y="42474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pic>
        <p:nvPicPr>
          <p:cNvPr id="19" name="图形 18" descr="显示器 纯色填充">
            <a:extLst>
              <a:ext uri="{FF2B5EF4-FFF2-40B4-BE49-F238E27FC236}">
                <a16:creationId xmlns:a16="http://schemas.microsoft.com/office/drawing/2014/main" id="{DB5C9193-CB84-4812-8915-E3366A0A6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156" y="3267431"/>
            <a:ext cx="914400" cy="914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332823-6B4A-4968-A8A4-EA23C586D899}"/>
              </a:ext>
            </a:extLst>
          </p:cNvPr>
          <p:cNvSpPr txBox="1"/>
          <p:nvPr/>
        </p:nvSpPr>
        <p:spPr>
          <a:xfrm>
            <a:off x="6735756" y="42474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pic>
        <p:nvPicPr>
          <p:cNvPr id="21" name="图形 20" descr="显示器 纯色填充">
            <a:extLst>
              <a:ext uri="{FF2B5EF4-FFF2-40B4-BE49-F238E27FC236}">
                <a16:creationId xmlns:a16="http://schemas.microsoft.com/office/drawing/2014/main" id="{8FC42CCE-A349-4B76-933B-E0B2F4CDC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7027" y="3267431"/>
            <a:ext cx="914400" cy="9144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916D343-5397-4E31-9114-E9862574460D}"/>
              </a:ext>
            </a:extLst>
          </p:cNvPr>
          <p:cNvSpPr txBox="1"/>
          <p:nvPr/>
        </p:nvSpPr>
        <p:spPr>
          <a:xfrm>
            <a:off x="5434627" y="42474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pic>
        <p:nvPicPr>
          <p:cNvPr id="23" name="图形 22" descr="显示器 纯色填充">
            <a:extLst>
              <a:ext uri="{FF2B5EF4-FFF2-40B4-BE49-F238E27FC236}">
                <a16:creationId xmlns:a16="http://schemas.microsoft.com/office/drawing/2014/main" id="{C6527742-A9E3-4F0A-A504-8AB7DDDE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7215" y="3267431"/>
            <a:ext cx="914400" cy="914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05AAE93-E7A3-43E2-A850-424E92F1D263}"/>
              </a:ext>
            </a:extLst>
          </p:cNvPr>
          <p:cNvSpPr txBox="1"/>
          <p:nvPr/>
        </p:nvSpPr>
        <p:spPr>
          <a:xfrm>
            <a:off x="10404815" y="42474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pic>
        <p:nvPicPr>
          <p:cNvPr id="26" name="图形 25" descr="浏览器窗口 轮廓">
            <a:extLst>
              <a:ext uri="{FF2B5EF4-FFF2-40B4-BE49-F238E27FC236}">
                <a16:creationId xmlns:a16="http://schemas.microsoft.com/office/drawing/2014/main" id="{0376252C-0660-4D9A-AF41-087F2A80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4525" y="4773092"/>
            <a:ext cx="914400" cy="9144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9B66F98-26BD-4CA7-9B16-F0F15AD76DE4}"/>
              </a:ext>
            </a:extLst>
          </p:cNvPr>
          <p:cNvSpPr txBox="1"/>
          <p:nvPr/>
        </p:nvSpPr>
        <p:spPr>
          <a:xfrm>
            <a:off x="8036885" y="56677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浏览器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C7B0D99-D401-4CCA-9FED-9A969B4DC9F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8605520" y="2676170"/>
            <a:ext cx="40965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8A1493B-C1EB-4204-9735-416EC9FFEE27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flipH="1">
            <a:off x="7345356" y="2676170"/>
            <a:ext cx="1260164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43A165D-388C-4F09-9343-32743198AE49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8605520" y="2676170"/>
            <a:ext cx="1260165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1CCFD1D-EFA6-44CE-86AD-A942F1516DF8}"/>
              </a:ext>
            </a:extLst>
          </p:cNvPr>
          <p:cNvCxnSpPr>
            <a:stCxn id="8" idx="2"/>
            <a:endCxn id="21" idx="0"/>
          </p:cNvCxnSpPr>
          <p:nvPr/>
        </p:nvCxnSpPr>
        <p:spPr>
          <a:xfrm flipH="1">
            <a:off x="6044227" y="2676170"/>
            <a:ext cx="2561293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5AEC30B-8224-425F-B12A-2107D15173F6}"/>
              </a:ext>
            </a:extLst>
          </p:cNvPr>
          <p:cNvCxnSpPr>
            <a:stCxn id="8" idx="2"/>
            <a:endCxn id="23" idx="0"/>
          </p:cNvCxnSpPr>
          <p:nvPr/>
        </p:nvCxnSpPr>
        <p:spPr>
          <a:xfrm>
            <a:off x="8605520" y="2676170"/>
            <a:ext cx="2408895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50EED66-00A9-4973-9EB4-3688F7A464E8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>
            <a:off x="8646485" y="4181831"/>
            <a:ext cx="15240" cy="59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EFEE592-C92F-46AC-9818-939D496E09ED}"/>
              </a:ext>
            </a:extLst>
          </p:cNvPr>
          <p:cNvSpPr txBox="1"/>
          <p:nvPr/>
        </p:nvSpPr>
        <p:spPr>
          <a:xfrm>
            <a:off x="9876819" y="2506893"/>
            <a:ext cx="19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网页描述文件</a:t>
            </a:r>
          </a:p>
        </p:txBody>
      </p:sp>
      <p:pic>
        <p:nvPicPr>
          <p:cNvPr id="42" name="图形 41" descr="文档 轮廓">
            <a:extLst>
              <a:ext uri="{FF2B5EF4-FFF2-40B4-BE49-F238E27FC236}">
                <a16:creationId xmlns:a16="http://schemas.microsoft.com/office/drawing/2014/main" id="{1B6F366C-858D-456C-BC68-76B788375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541" y="2840478"/>
            <a:ext cx="315379" cy="315379"/>
          </a:xfrm>
          <a:prstGeom prst="rect">
            <a:avLst/>
          </a:prstGeom>
        </p:spPr>
      </p:pic>
      <p:pic>
        <p:nvPicPr>
          <p:cNvPr id="43" name="图形 42" descr="文档 轮廓">
            <a:extLst>
              <a:ext uri="{FF2B5EF4-FFF2-40B4-BE49-F238E27FC236}">
                <a16:creationId xmlns:a16="http://schemas.microsoft.com/office/drawing/2014/main" id="{32CBE079-84B3-4477-9B47-635235B6E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4240" y="2840478"/>
            <a:ext cx="315379" cy="315379"/>
          </a:xfrm>
          <a:prstGeom prst="rect">
            <a:avLst/>
          </a:prstGeom>
        </p:spPr>
      </p:pic>
      <p:pic>
        <p:nvPicPr>
          <p:cNvPr id="44" name="图形 43" descr="文档 轮廓">
            <a:extLst>
              <a:ext uri="{FF2B5EF4-FFF2-40B4-BE49-F238E27FC236}">
                <a16:creationId xmlns:a16="http://schemas.microsoft.com/office/drawing/2014/main" id="{10EBCBEE-706A-4BBD-8660-83F7E6D78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3998" y="2840478"/>
            <a:ext cx="315379" cy="315379"/>
          </a:xfrm>
          <a:prstGeom prst="rect">
            <a:avLst/>
          </a:prstGeom>
        </p:spPr>
      </p:pic>
      <p:pic>
        <p:nvPicPr>
          <p:cNvPr id="45" name="图形 44" descr="文档 轮廓">
            <a:extLst>
              <a:ext uri="{FF2B5EF4-FFF2-40B4-BE49-F238E27FC236}">
                <a16:creationId xmlns:a16="http://schemas.microsoft.com/office/drawing/2014/main" id="{0965D51A-03DC-4989-AD37-F526D5169A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3756" y="2840478"/>
            <a:ext cx="315379" cy="315379"/>
          </a:xfrm>
          <a:prstGeom prst="rect">
            <a:avLst/>
          </a:prstGeom>
        </p:spPr>
      </p:pic>
      <p:pic>
        <p:nvPicPr>
          <p:cNvPr id="46" name="图形 45" descr="文档 轮廓">
            <a:extLst>
              <a:ext uri="{FF2B5EF4-FFF2-40B4-BE49-F238E27FC236}">
                <a16:creationId xmlns:a16="http://schemas.microsoft.com/office/drawing/2014/main" id="{08C798BD-17EF-4D0D-8E89-C96791898C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319" y="2840478"/>
            <a:ext cx="315379" cy="315379"/>
          </a:xfrm>
          <a:prstGeom prst="rect">
            <a:avLst/>
          </a:prstGeom>
        </p:spPr>
      </p:pic>
      <p:pic>
        <p:nvPicPr>
          <p:cNvPr id="47" name="图形 46" descr="文档 轮廓">
            <a:extLst>
              <a:ext uri="{FF2B5EF4-FFF2-40B4-BE49-F238E27FC236}">
                <a16:creationId xmlns:a16="http://schemas.microsoft.com/office/drawing/2014/main" id="{DB955E56-60DE-4F6F-BEEF-8D52E3970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49316" y="4549621"/>
            <a:ext cx="315379" cy="315379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70DCBA7-D7EB-421B-82CD-3F4963A6BA5E}"/>
              </a:ext>
            </a:extLst>
          </p:cNvPr>
          <p:cNvSpPr txBox="1"/>
          <p:nvPr/>
        </p:nvSpPr>
        <p:spPr>
          <a:xfrm>
            <a:off x="5434627" y="1320800"/>
            <a:ext cx="167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Web </a:t>
            </a:r>
            <a:r>
              <a:rPr lang="zh-CN" altLang="en-US" dirty="0"/>
              <a:t>服务器</a:t>
            </a:r>
          </a:p>
        </p:txBody>
      </p:sp>
      <p:pic>
        <p:nvPicPr>
          <p:cNvPr id="4098" name="Picture 2" descr="查看源图像">
            <a:extLst>
              <a:ext uri="{FF2B5EF4-FFF2-40B4-BE49-F238E27FC236}">
                <a16:creationId xmlns:a16="http://schemas.microsoft.com/office/drawing/2014/main" id="{A373E067-5AF7-4BAD-8D8C-AE2E5053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24" y="1831617"/>
            <a:ext cx="1214412" cy="4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查看源图像">
            <a:extLst>
              <a:ext uri="{FF2B5EF4-FFF2-40B4-BE49-F238E27FC236}">
                <a16:creationId xmlns:a16="http://schemas.microsoft.com/office/drawing/2014/main" id="{04E39ED7-1AE7-4ECB-89D1-BAB9F4BB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73" y="1763150"/>
            <a:ext cx="768364" cy="76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AB7E79A-85B5-4903-81C8-D45A3258886D}"/>
              </a:ext>
            </a:extLst>
          </p:cNvPr>
          <p:cNvCxnSpPr>
            <a:stCxn id="4100" idx="3"/>
            <a:endCxn id="8" idx="1"/>
          </p:cNvCxnSpPr>
          <p:nvPr/>
        </p:nvCxnSpPr>
        <p:spPr>
          <a:xfrm>
            <a:off x="7165937" y="2147332"/>
            <a:ext cx="982383" cy="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 descr="文档 轮廓">
            <a:extLst>
              <a:ext uri="{FF2B5EF4-FFF2-40B4-BE49-F238E27FC236}">
                <a16:creationId xmlns:a16="http://schemas.microsoft.com/office/drawing/2014/main" id="{76AE3B6C-A2E3-4780-9D6D-4E8F95594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4167" y="2006793"/>
            <a:ext cx="315379" cy="315379"/>
          </a:xfrm>
          <a:prstGeom prst="rect">
            <a:avLst/>
          </a:prstGeom>
        </p:spPr>
      </p:pic>
      <p:pic>
        <p:nvPicPr>
          <p:cNvPr id="54" name="图形 53" descr="文档 轮廓">
            <a:extLst>
              <a:ext uri="{FF2B5EF4-FFF2-40B4-BE49-F238E27FC236}">
                <a16:creationId xmlns:a16="http://schemas.microsoft.com/office/drawing/2014/main" id="{BDFD99E7-B55A-49A6-A094-499DB9D77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6998" y="2004429"/>
            <a:ext cx="315379" cy="315379"/>
          </a:xfrm>
          <a:prstGeom prst="rect">
            <a:avLst/>
          </a:prstGeom>
        </p:spPr>
      </p:pic>
      <p:pic>
        <p:nvPicPr>
          <p:cNvPr id="55" name="图形 54" descr="文档 轮廓">
            <a:extLst>
              <a:ext uri="{FF2B5EF4-FFF2-40B4-BE49-F238E27FC236}">
                <a16:creationId xmlns:a16="http://schemas.microsoft.com/office/drawing/2014/main" id="{581958F4-A985-49D9-B76C-7BF7D0827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1585" y="2006793"/>
            <a:ext cx="315379" cy="315379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0AC06C1-BAD5-487E-9F4F-6F760440E7BF}"/>
              </a:ext>
            </a:extLst>
          </p:cNvPr>
          <p:cNvSpPr txBox="1"/>
          <p:nvPr/>
        </p:nvSpPr>
        <p:spPr>
          <a:xfrm>
            <a:off x="480101" y="2767280"/>
            <a:ext cx="4262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网购</a:t>
            </a:r>
            <a:endParaRPr lang="en-US" altLang="zh-CN" b="1" dirty="0"/>
          </a:p>
          <a:p>
            <a:r>
              <a:rPr lang="zh-CN" altLang="en-US" sz="1400" dirty="0"/>
              <a:t>商家将货物通过快递送至你手里</a:t>
            </a:r>
            <a:endParaRPr lang="en-US" altLang="zh-CN" sz="1400" dirty="0"/>
          </a:p>
          <a:p>
            <a:endParaRPr lang="en-US" altLang="zh-CN" sz="1600" dirty="0"/>
          </a:p>
          <a:p>
            <a:r>
              <a:rPr lang="zh-CN" altLang="en-US" b="1" dirty="0"/>
              <a:t>访问网页</a:t>
            </a:r>
            <a:endParaRPr lang="en-US" altLang="zh-CN" b="1" dirty="0"/>
          </a:p>
          <a:p>
            <a:r>
              <a:rPr lang="en-US" altLang="zh-CN" sz="1400" dirty="0"/>
              <a:t>Web </a:t>
            </a:r>
            <a:r>
              <a:rPr lang="zh-CN" altLang="en-US" sz="1400" dirty="0"/>
              <a:t>服务器将网页描述文件通过网络送至浏览器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5254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从服务器到计算机</a:t>
            </a:r>
            <a:r>
              <a:rPr lang="en-US" altLang="zh-CN" dirty="0"/>
              <a:t> – </a:t>
            </a:r>
            <a:r>
              <a:rPr lang="zh-CN" altLang="en-US" dirty="0"/>
              <a:t>如何传输？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2787134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2787134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3701534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3244334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 descr="文档 轮廓">
            <a:extLst>
              <a:ext uri="{FF2B5EF4-FFF2-40B4-BE49-F238E27FC236}">
                <a16:creationId xmlns:a16="http://schemas.microsoft.com/office/drawing/2014/main" id="{7C62414B-C621-46E3-A857-1EF631E6D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4162" y="2538776"/>
            <a:ext cx="569355" cy="569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376715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3420480"/>
            <a:ext cx="220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How?</a:t>
            </a:r>
            <a:endParaRPr lang="zh-CN" altLang="en-US" b="1" dirty="0"/>
          </a:p>
        </p:txBody>
      </p:sp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A0BABAD9-6B47-41C1-AFC9-4BF49386FAF5}"/>
              </a:ext>
            </a:extLst>
          </p:cNvPr>
          <p:cNvSpPr/>
          <p:nvPr/>
        </p:nvSpPr>
        <p:spPr>
          <a:xfrm>
            <a:off x="9189720" y="1590039"/>
            <a:ext cx="2621280" cy="871647"/>
          </a:xfrm>
          <a:prstGeom prst="wedgeRectCallout">
            <a:avLst>
              <a:gd name="adj1" fmla="val -42538"/>
              <a:gd name="adj2" fmla="val 84339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我想看柒哥的</a:t>
            </a:r>
            <a:endParaRPr lang="en-US" altLang="zh-CN" dirty="0"/>
          </a:p>
          <a:p>
            <a:pPr algn="ctr"/>
            <a:r>
              <a:rPr lang="zh-CN" altLang="en-US" dirty="0"/>
              <a:t>博客首页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84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 descr="文档 轮廓">
            <a:extLst>
              <a:ext uri="{FF2B5EF4-FFF2-40B4-BE49-F238E27FC236}">
                <a16:creationId xmlns:a16="http://schemas.microsoft.com/office/drawing/2014/main" id="{7C62414B-C621-46E3-A857-1EF631E6D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8526" y="1211117"/>
            <a:ext cx="569355" cy="569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我想看柒哥的</a:t>
            </a:r>
            <a:endParaRPr lang="en-US" altLang="zh-CN" dirty="0"/>
          </a:p>
          <a:p>
            <a:pPr algn="ctr"/>
            <a:r>
              <a:rPr lang="zh-CN" altLang="en-US" dirty="0"/>
              <a:t>博客首页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3436C36B-12EB-4D31-A41E-9A547187A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0926" y="1363517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E7E144E3-44EC-4E5D-9B3C-EE32D86D4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3326" y="1515917"/>
            <a:ext cx="569355" cy="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我想看柒哥的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博客首页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sp>
        <p:nvSpPr>
          <p:cNvPr id="2" name="卷形: 垂直 1">
            <a:extLst>
              <a:ext uri="{FF2B5EF4-FFF2-40B4-BE49-F238E27FC236}">
                <a16:creationId xmlns:a16="http://schemas.microsoft.com/office/drawing/2014/main" id="{221AC487-3106-453F-9C07-AAAA78CF628D}"/>
              </a:ext>
            </a:extLst>
          </p:cNvPr>
          <p:cNvSpPr/>
          <p:nvPr/>
        </p:nvSpPr>
        <p:spPr>
          <a:xfrm>
            <a:off x="8265160" y="3299410"/>
            <a:ext cx="2621280" cy="1338629"/>
          </a:xfrm>
          <a:prstGeom prst="vertic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请求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我想查看柒哥的博客首页</a:t>
            </a:r>
            <a:endParaRPr lang="en-US" altLang="zh-CN" sz="1100" dirty="0"/>
          </a:p>
          <a:p>
            <a:pPr algn="ctr"/>
            <a:r>
              <a:rPr lang="zh-CN" altLang="en-US" sz="1100" dirty="0"/>
              <a:t>地址是 </a:t>
            </a:r>
            <a:r>
              <a:rPr lang="en-US" altLang="zh-CN" sz="1100" dirty="0"/>
              <a:t>blog.7g.site</a:t>
            </a:r>
          </a:p>
          <a:p>
            <a:pPr algn="ctr"/>
            <a:r>
              <a:rPr lang="zh-CN" altLang="en-US" sz="1100" dirty="0"/>
              <a:t>我的浏览器是 </a:t>
            </a:r>
            <a:r>
              <a:rPr lang="en-US" altLang="zh-CN" sz="1100" dirty="0"/>
              <a:t>Safari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A7AC888-0391-4261-95B8-CFFFDD452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8526" y="1211117"/>
            <a:ext cx="569355" cy="569355"/>
          </a:xfrm>
          <a:prstGeom prst="rect">
            <a:avLst/>
          </a:prstGeom>
        </p:spPr>
      </p:pic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5B1B50D2-3CCC-4FCF-B8DC-5BB89133B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0926" y="1363517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7D07E804-DDB7-4E71-86F5-520BFF9D5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3326" y="1515917"/>
            <a:ext cx="569355" cy="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0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我想看柒哥的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博客首页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0914B45-30D7-424B-A449-19123A8C9EDF}"/>
              </a:ext>
            </a:extLst>
          </p:cNvPr>
          <p:cNvSpPr/>
          <p:nvPr/>
        </p:nvSpPr>
        <p:spPr>
          <a:xfrm>
            <a:off x="2818406" y="1151238"/>
            <a:ext cx="1946634" cy="770169"/>
          </a:xfrm>
          <a:prstGeom prst="wedgeRoundRectCallout">
            <a:avLst>
              <a:gd name="adj1" fmla="val -35749"/>
              <a:gd name="adj2" fmla="val 66734"/>
              <a:gd name="adj3" fmla="val 16667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我找找</a:t>
            </a:r>
            <a:r>
              <a:rPr lang="en-US" altLang="zh-CN" sz="1600" dirty="0"/>
              <a:t>……</a:t>
            </a:r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6B1BD38-5F0B-41DA-8080-0BA6351C8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8526" y="1211117"/>
            <a:ext cx="569355" cy="569355"/>
          </a:xfrm>
          <a:prstGeom prst="rect">
            <a:avLst/>
          </a:prstGeom>
        </p:spPr>
      </p:pic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68ED998A-E5D8-4D43-B642-C1EA3DF15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0926" y="1363517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36B8E204-D7D5-4947-9726-054294583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3326" y="1515917"/>
            <a:ext cx="569355" cy="569355"/>
          </a:xfrm>
          <a:prstGeom prst="rect">
            <a:avLst/>
          </a:prstGeom>
        </p:spPr>
      </p:pic>
      <p:sp>
        <p:nvSpPr>
          <p:cNvPr id="21" name="卷形: 垂直 20">
            <a:extLst>
              <a:ext uri="{FF2B5EF4-FFF2-40B4-BE49-F238E27FC236}">
                <a16:creationId xmlns:a16="http://schemas.microsoft.com/office/drawing/2014/main" id="{FBE430DD-CDC4-4963-A179-9794F1150034}"/>
              </a:ext>
            </a:extLst>
          </p:cNvPr>
          <p:cNvSpPr/>
          <p:nvPr/>
        </p:nvSpPr>
        <p:spPr>
          <a:xfrm>
            <a:off x="1583641" y="3299410"/>
            <a:ext cx="2621280" cy="1338629"/>
          </a:xfrm>
          <a:prstGeom prst="vertic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请求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我想查看柒哥的博客首页</a:t>
            </a:r>
            <a:endParaRPr lang="en-US" altLang="zh-CN" sz="1100" dirty="0"/>
          </a:p>
          <a:p>
            <a:pPr algn="ctr"/>
            <a:r>
              <a:rPr lang="zh-CN" altLang="en-US" sz="1100" dirty="0"/>
              <a:t>地址是 </a:t>
            </a:r>
            <a:r>
              <a:rPr lang="en-US" altLang="zh-CN" sz="1100" dirty="0"/>
              <a:t>blog.7g.site</a:t>
            </a:r>
          </a:p>
          <a:p>
            <a:pPr algn="ctr"/>
            <a:r>
              <a:rPr lang="zh-CN" altLang="en-US" sz="1100" dirty="0"/>
              <a:t>我的浏览器是 </a:t>
            </a:r>
            <a:r>
              <a:rPr lang="en-US" altLang="zh-CN" sz="1100" dirty="0"/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56878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我想看柒哥的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博客首页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0914B45-30D7-424B-A449-19123A8C9EDF}"/>
              </a:ext>
            </a:extLst>
          </p:cNvPr>
          <p:cNvSpPr/>
          <p:nvPr/>
        </p:nvSpPr>
        <p:spPr>
          <a:xfrm>
            <a:off x="2818406" y="1151238"/>
            <a:ext cx="1946634" cy="770169"/>
          </a:xfrm>
          <a:prstGeom prst="wedgeRoundRectCallout">
            <a:avLst>
              <a:gd name="adj1" fmla="val -35749"/>
              <a:gd name="adj2" fmla="val 66734"/>
              <a:gd name="adj3" fmla="val 16667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找到了，是这个！</a:t>
            </a:r>
            <a:endParaRPr lang="en-US" altLang="zh-CN" sz="1600" dirty="0"/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6B1BD38-5F0B-41DA-8080-0BA6351C8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5726" y="1823461"/>
            <a:ext cx="792680" cy="792680"/>
          </a:xfrm>
          <a:prstGeom prst="rect">
            <a:avLst/>
          </a:prstGeom>
        </p:spPr>
      </p:pic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68ED998A-E5D8-4D43-B642-C1EA3DF15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971" y="1274364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36B8E204-D7D5-4947-9726-054294583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6371" y="1426764"/>
            <a:ext cx="569355" cy="569355"/>
          </a:xfrm>
          <a:prstGeom prst="rect">
            <a:avLst/>
          </a:prstGeom>
        </p:spPr>
      </p:pic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137A0A8B-508F-4512-B349-B8C044B39127}"/>
              </a:ext>
            </a:extLst>
          </p:cNvPr>
          <p:cNvSpPr/>
          <p:nvPr/>
        </p:nvSpPr>
        <p:spPr>
          <a:xfrm>
            <a:off x="1498600" y="3080763"/>
            <a:ext cx="2611120" cy="1667215"/>
          </a:xfrm>
          <a:prstGeom prst="horizont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响应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你的响应成功了，没出错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 algn="ctr"/>
            <a:r>
              <a:rPr lang="zh-CN" altLang="en-US" sz="1100" dirty="0"/>
              <a:t>这是你要看的内容。</a:t>
            </a:r>
            <a:endParaRPr lang="en-US" altLang="zh-CN" sz="1100" dirty="0"/>
          </a:p>
        </p:txBody>
      </p:sp>
      <p:sp>
        <p:nvSpPr>
          <p:cNvPr id="21" name="卷形: 垂直 20">
            <a:extLst>
              <a:ext uri="{FF2B5EF4-FFF2-40B4-BE49-F238E27FC236}">
                <a16:creationId xmlns:a16="http://schemas.microsoft.com/office/drawing/2014/main" id="{7F304C31-1EDD-4C62-A08C-24CFF19AB19E}"/>
              </a:ext>
            </a:extLst>
          </p:cNvPr>
          <p:cNvSpPr/>
          <p:nvPr/>
        </p:nvSpPr>
        <p:spPr>
          <a:xfrm>
            <a:off x="-2721980" y="3299410"/>
            <a:ext cx="2621280" cy="1338629"/>
          </a:xfrm>
          <a:prstGeom prst="vertic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请求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我想查看柒哥的博客首页</a:t>
            </a:r>
            <a:endParaRPr lang="en-US" altLang="zh-CN" sz="1100" dirty="0"/>
          </a:p>
          <a:p>
            <a:pPr algn="ctr"/>
            <a:r>
              <a:rPr lang="zh-CN" altLang="en-US" sz="1100" dirty="0"/>
              <a:t>地址是 </a:t>
            </a:r>
            <a:r>
              <a:rPr lang="en-US" altLang="zh-CN" sz="1100" dirty="0"/>
              <a:t>blog.7g.site</a:t>
            </a:r>
          </a:p>
          <a:p>
            <a:pPr algn="ctr"/>
            <a:r>
              <a:rPr lang="zh-CN" altLang="en-US" sz="1100" dirty="0"/>
              <a:t>我的浏览器是 </a:t>
            </a:r>
            <a:r>
              <a:rPr lang="en-US" altLang="zh-CN" sz="1100" dirty="0"/>
              <a:t>Safari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F3240-3AD9-45B6-9DA9-D6D86D679049}"/>
              </a:ext>
            </a:extLst>
          </p:cNvPr>
          <p:cNvSpPr txBox="1"/>
          <p:nvPr/>
        </p:nvSpPr>
        <p:spPr>
          <a:xfrm>
            <a:off x="1893608" y="4767226"/>
            <a:ext cx="2001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响应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sz="1400" dirty="0"/>
              <a:t>响应结果</a:t>
            </a:r>
            <a:endParaRPr lang="en-US" altLang="zh-CN" sz="1400" dirty="0"/>
          </a:p>
          <a:p>
            <a:pPr algn="ctr"/>
            <a:r>
              <a:rPr lang="zh-CN" altLang="en-US" sz="1400" dirty="0"/>
              <a:t>响应内容</a:t>
            </a:r>
            <a:endParaRPr lang="en-US" altLang="zh-CN" sz="1400" dirty="0"/>
          </a:p>
          <a:p>
            <a:pPr algn="ctr"/>
            <a:r>
              <a:rPr lang="en-US" altLang="zh-CN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9057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我想看柒哥的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博客首页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0914B45-30D7-424B-A449-19123A8C9EDF}"/>
              </a:ext>
            </a:extLst>
          </p:cNvPr>
          <p:cNvSpPr/>
          <p:nvPr/>
        </p:nvSpPr>
        <p:spPr>
          <a:xfrm>
            <a:off x="2818406" y="1151238"/>
            <a:ext cx="1946634" cy="770169"/>
          </a:xfrm>
          <a:prstGeom prst="wedgeRoundRectCallout">
            <a:avLst>
              <a:gd name="adj1" fmla="val -35749"/>
              <a:gd name="adj2" fmla="val 66734"/>
              <a:gd name="adj3" fmla="val 16667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找到了，是这个！</a:t>
            </a:r>
            <a:endParaRPr lang="en-US" altLang="zh-CN" sz="1600" dirty="0"/>
          </a:p>
        </p:txBody>
      </p:sp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68ED998A-E5D8-4D43-B642-C1EA3DF15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971" y="1274364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36B8E204-D7D5-4947-9726-054294583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6371" y="1426764"/>
            <a:ext cx="569355" cy="569355"/>
          </a:xfrm>
          <a:prstGeom prst="rect">
            <a:avLst/>
          </a:prstGeom>
        </p:spPr>
      </p:pic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137A0A8B-508F-4512-B349-B8C044B39127}"/>
              </a:ext>
            </a:extLst>
          </p:cNvPr>
          <p:cNvSpPr/>
          <p:nvPr/>
        </p:nvSpPr>
        <p:spPr>
          <a:xfrm>
            <a:off x="1498600" y="3080763"/>
            <a:ext cx="2992120" cy="1667215"/>
          </a:xfrm>
          <a:prstGeom prst="horizont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响应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你的响应成功了，没出错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 algn="ctr"/>
            <a:r>
              <a:rPr lang="zh-CN" altLang="en-US" sz="1100" dirty="0"/>
              <a:t>这是你要看的内容。</a:t>
            </a:r>
            <a:endParaRPr lang="en-US" altLang="zh-CN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F3240-3AD9-45B6-9DA9-D6D86D679049}"/>
              </a:ext>
            </a:extLst>
          </p:cNvPr>
          <p:cNvSpPr txBox="1"/>
          <p:nvPr/>
        </p:nvSpPr>
        <p:spPr>
          <a:xfrm>
            <a:off x="1893608" y="4767226"/>
            <a:ext cx="2001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响应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sz="1400" dirty="0"/>
              <a:t>响应结果</a:t>
            </a:r>
            <a:endParaRPr lang="en-US" altLang="zh-CN" sz="1400" dirty="0"/>
          </a:p>
          <a:p>
            <a:pPr algn="ctr"/>
            <a:r>
              <a:rPr lang="zh-CN" altLang="en-US" sz="1400" dirty="0"/>
              <a:t>响应内容</a:t>
            </a:r>
            <a:endParaRPr lang="en-US" altLang="zh-CN" sz="1400" dirty="0"/>
          </a:p>
          <a:p>
            <a:pPr algn="ctr"/>
            <a:r>
              <a:rPr lang="en-US" altLang="zh-CN" sz="1400" dirty="0"/>
              <a:t>…</a:t>
            </a:r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6B1BD38-5F0B-41DA-8080-0BA6351C8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2058" y="3715380"/>
            <a:ext cx="698662" cy="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我想看柒哥的</a:t>
            </a:r>
            <a:endParaRPr lang="en-US" altLang="zh-CN" sz="1600" dirty="0"/>
          </a:p>
          <a:p>
            <a:pPr algn="ctr"/>
            <a:r>
              <a:rPr lang="zh-CN" altLang="en-US" sz="1600" dirty="0"/>
              <a:t>博客首页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0914B45-30D7-424B-A449-19123A8C9EDF}"/>
              </a:ext>
            </a:extLst>
          </p:cNvPr>
          <p:cNvSpPr/>
          <p:nvPr/>
        </p:nvSpPr>
        <p:spPr>
          <a:xfrm>
            <a:off x="2818406" y="1151238"/>
            <a:ext cx="1946634" cy="770169"/>
          </a:xfrm>
          <a:prstGeom prst="wedgeRoundRectCallout">
            <a:avLst>
              <a:gd name="adj1" fmla="val -35749"/>
              <a:gd name="adj2" fmla="val 66734"/>
              <a:gd name="adj3" fmla="val 16667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找到了，是这个！</a:t>
            </a:r>
            <a:endParaRPr lang="en-US" altLang="zh-CN" sz="1600" dirty="0"/>
          </a:p>
        </p:txBody>
      </p:sp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68ED998A-E5D8-4D43-B642-C1EA3DF15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971" y="1274364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36B8E204-D7D5-4947-9726-054294583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6371" y="1426764"/>
            <a:ext cx="569355" cy="569355"/>
          </a:xfrm>
          <a:prstGeom prst="rect">
            <a:avLst/>
          </a:prstGeom>
        </p:spPr>
      </p:pic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137A0A8B-508F-4512-B349-B8C044B39127}"/>
              </a:ext>
            </a:extLst>
          </p:cNvPr>
          <p:cNvSpPr/>
          <p:nvPr/>
        </p:nvSpPr>
        <p:spPr>
          <a:xfrm>
            <a:off x="7990840" y="3080763"/>
            <a:ext cx="2992120" cy="1667215"/>
          </a:xfrm>
          <a:prstGeom prst="horizont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响应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你的响应成功了，没出错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 algn="ctr"/>
            <a:r>
              <a:rPr lang="zh-CN" altLang="en-US" sz="1100" dirty="0"/>
              <a:t>这是你要看的内容。</a:t>
            </a:r>
            <a:endParaRPr lang="en-US" altLang="zh-CN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F3240-3AD9-45B6-9DA9-D6D86D679049}"/>
              </a:ext>
            </a:extLst>
          </p:cNvPr>
          <p:cNvSpPr txBox="1"/>
          <p:nvPr/>
        </p:nvSpPr>
        <p:spPr>
          <a:xfrm>
            <a:off x="1893608" y="4767226"/>
            <a:ext cx="2001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响应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sz="1400" dirty="0"/>
              <a:t>响应结果</a:t>
            </a:r>
            <a:endParaRPr lang="en-US" altLang="zh-CN" sz="1400" dirty="0"/>
          </a:p>
          <a:p>
            <a:pPr algn="ctr"/>
            <a:r>
              <a:rPr lang="zh-CN" altLang="en-US" sz="1400" dirty="0"/>
              <a:t>响应内容</a:t>
            </a:r>
            <a:endParaRPr lang="en-US" altLang="zh-CN" sz="1400" dirty="0"/>
          </a:p>
          <a:p>
            <a:pPr algn="ctr"/>
            <a:r>
              <a:rPr lang="en-US" altLang="zh-CN" sz="1400" dirty="0"/>
              <a:t>…</a:t>
            </a:r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6B1BD38-5F0B-41DA-8080-0BA6351C8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4298" y="3715380"/>
            <a:ext cx="698662" cy="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形 6" descr="服务器 纯色填充">
            <a:extLst>
              <a:ext uri="{FF2B5EF4-FFF2-40B4-BE49-F238E27FC236}">
                <a16:creationId xmlns:a16="http://schemas.microsoft.com/office/drawing/2014/main" id="{A568A23E-2C66-4CF5-84FC-0EF83754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206" y="1981286"/>
            <a:ext cx="914400" cy="914400"/>
          </a:xfrm>
          <a:prstGeom prst="rect">
            <a:avLst/>
          </a:prstGeom>
        </p:spPr>
      </p:pic>
      <p:pic>
        <p:nvPicPr>
          <p:cNvPr id="8" name="图形 7" descr="显示器 纯色填充">
            <a:extLst>
              <a:ext uri="{FF2B5EF4-FFF2-40B4-BE49-F238E27FC236}">
                <a16:creationId xmlns:a16="http://schemas.microsoft.com/office/drawing/2014/main" id="{9C56854C-ED94-4F22-83D6-6A025B61C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8796" y="198128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BDE28B-7F6B-4E4B-929B-06943C0F5549}"/>
              </a:ext>
            </a:extLst>
          </p:cNvPr>
          <p:cNvSpPr txBox="1"/>
          <p:nvPr/>
        </p:nvSpPr>
        <p:spPr>
          <a:xfrm>
            <a:off x="2361206" y="2895686"/>
            <a:ext cx="106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服务器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FF8756-E334-4D7C-A146-7ECDAE3DD51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75606" y="2438486"/>
            <a:ext cx="5793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949FAFB-BA87-4875-9697-66DB0DF1B80F}"/>
              </a:ext>
            </a:extLst>
          </p:cNvPr>
          <p:cNvSpPr txBox="1"/>
          <p:nvPr/>
        </p:nvSpPr>
        <p:spPr>
          <a:xfrm>
            <a:off x="8916396" y="296130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3754C4-6E1A-44E8-A77D-F4CF549A11D5}"/>
              </a:ext>
            </a:extLst>
          </p:cNvPr>
          <p:cNvSpPr txBox="1"/>
          <p:nvPr/>
        </p:nvSpPr>
        <p:spPr>
          <a:xfrm>
            <a:off x="4858325" y="2574690"/>
            <a:ext cx="220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HTTP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BC0FC8A-AD83-42E4-876F-F183554204F8}"/>
              </a:ext>
            </a:extLst>
          </p:cNvPr>
          <p:cNvSpPr/>
          <p:nvPr/>
        </p:nvSpPr>
        <p:spPr>
          <a:xfrm>
            <a:off x="9342119" y="1069333"/>
            <a:ext cx="2621280" cy="650544"/>
          </a:xfrm>
          <a:prstGeom prst="wedgeRectCallout">
            <a:avLst>
              <a:gd name="adj1" fmla="val -35561"/>
              <a:gd name="adj2" fmla="val 99176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好耶！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51428F-B2DC-4E14-8166-D14DFB772235}"/>
              </a:ext>
            </a:extLst>
          </p:cNvPr>
          <p:cNvSpPr txBox="1"/>
          <p:nvPr/>
        </p:nvSpPr>
        <p:spPr>
          <a:xfrm>
            <a:off x="8330300" y="4767226"/>
            <a:ext cx="2391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en-US" sz="1400" dirty="0"/>
              <a:t>请求获取一个资源 </a:t>
            </a:r>
            <a:r>
              <a:rPr lang="en-US" altLang="zh-CN" sz="1400" dirty="0"/>
              <a:t>- GET</a:t>
            </a:r>
          </a:p>
          <a:p>
            <a:r>
              <a:rPr lang="zh-CN" altLang="en-US" sz="1400" dirty="0"/>
              <a:t>请求接受一个数据 </a:t>
            </a:r>
            <a:r>
              <a:rPr lang="en-US" altLang="zh-CN" sz="1400" dirty="0"/>
              <a:t>– POST</a:t>
            </a:r>
          </a:p>
          <a:p>
            <a:pPr algn="ctr"/>
            <a:r>
              <a:rPr lang="en-US" altLang="zh-CN" sz="1400" dirty="0"/>
              <a:t>…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0914B45-30D7-424B-A449-19123A8C9EDF}"/>
              </a:ext>
            </a:extLst>
          </p:cNvPr>
          <p:cNvSpPr/>
          <p:nvPr/>
        </p:nvSpPr>
        <p:spPr>
          <a:xfrm>
            <a:off x="2818406" y="1151238"/>
            <a:ext cx="1946634" cy="770169"/>
          </a:xfrm>
          <a:prstGeom prst="wedgeRoundRectCallout">
            <a:avLst>
              <a:gd name="adj1" fmla="val -35749"/>
              <a:gd name="adj2" fmla="val 66734"/>
              <a:gd name="adj3" fmla="val 16667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找到了，是这个！</a:t>
            </a:r>
            <a:endParaRPr lang="en-US" altLang="zh-CN" sz="1600" dirty="0"/>
          </a:p>
        </p:txBody>
      </p:sp>
      <p:pic>
        <p:nvPicPr>
          <p:cNvPr id="19" name="图形 18" descr="文档 轮廓">
            <a:extLst>
              <a:ext uri="{FF2B5EF4-FFF2-40B4-BE49-F238E27FC236}">
                <a16:creationId xmlns:a16="http://schemas.microsoft.com/office/drawing/2014/main" id="{68ED998A-E5D8-4D43-B642-C1EA3DF15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971" y="1274364"/>
            <a:ext cx="569355" cy="569355"/>
          </a:xfrm>
          <a:prstGeom prst="rect">
            <a:avLst/>
          </a:prstGeom>
        </p:spPr>
      </p:pic>
      <p:pic>
        <p:nvPicPr>
          <p:cNvPr id="20" name="图形 19" descr="文档 轮廓">
            <a:extLst>
              <a:ext uri="{FF2B5EF4-FFF2-40B4-BE49-F238E27FC236}">
                <a16:creationId xmlns:a16="http://schemas.microsoft.com/office/drawing/2014/main" id="{36B8E204-D7D5-4947-9726-054294583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6371" y="1426764"/>
            <a:ext cx="569355" cy="569355"/>
          </a:xfrm>
          <a:prstGeom prst="rect">
            <a:avLst/>
          </a:prstGeom>
        </p:spPr>
      </p:pic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137A0A8B-508F-4512-B349-B8C044B39127}"/>
              </a:ext>
            </a:extLst>
          </p:cNvPr>
          <p:cNvSpPr/>
          <p:nvPr/>
        </p:nvSpPr>
        <p:spPr>
          <a:xfrm>
            <a:off x="7990840" y="3080763"/>
            <a:ext cx="2992120" cy="1667215"/>
          </a:xfrm>
          <a:prstGeom prst="horizontalScroll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HTTP </a:t>
            </a:r>
            <a:r>
              <a:rPr lang="zh-CN" altLang="en-US" sz="1600" dirty="0"/>
              <a:t>响应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100" dirty="0"/>
              <a:t>你的响应成功了，没出错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 algn="ctr"/>
            <a:r>
              <a:rPr lang="zh-CN" altLang="en-US" sz="1100" dirty="0"/>
              <a:t>这是你要看的内容。</a:t>
            </a:r>
            <a:endParaRPr lang="en-US" altLang="zh-CN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F3240-3AD9-45B6-9DA9-D6D86D679049}"/>
              </a:ext>
            </a:extLst>
          </p:cNvPr>
          <p:cNvSpPr txBox="1"/>
          <p:nvPr/>
        </p:nvSpPr>
        <p:spPr>
          <a:xfrm>
            <a:off x="1893608" y="4767226"/>
            <a:ext cx="2001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HTTP </a:t>
            </a:r>
            <a:r>
              <a:rPr lang="zh-CN" altLang="en-US" b="1" dirty="0"/>
              <a:t>响应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sz="1400" dirty="0"/>
              <a:t>响应结果</a:t>
            </a:r>
            <a:endParaRPr lang="en-US" altLang="zh-CN" sz="1400" dirty="0"/>
          </a:p>
          <a:p>
            <a:pPr algn="ctr"/>
            <a:r>
              <a:rPr lang="zh-CN" altLang="en-US" sz="1400" dirty="0"/>
              <a:t>响应内容</a:t>
            </a:r>
            <a:endParaRPr lang="en-US" altLang="zh-CN" sz="1400" dirty="0"/>
          </a:p>
          <a:p>
            <a:pPr algn="ctr"/>
            <a:r>
              <a:rPr lang="en-US" altLang="zh-CN" sz="1400" dirty="0"/>
              <a:t>…</a:t>
            </a:r>
          </a:p>
        </p:txBody>
      </p:sp>
      <p:pic>
        <p:nvPicPr>
          <p:cNvPr id="17" name="图形 16" descr="文档 轮廓">
            <a:extLst>
              <a:ext uri="{FF2B5EF4-FFF2-40B4-BE49-F238E27FC236}">
                <a16:creationId xmlns:a16="http://schemas.microsoft.com/office/drawing/2014/main" id="{66B1BD38-5F0B-41DA-8080-0BA6351C8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0533" y="2169160"/>
            <a:ext cx="430926" cy="4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pening_an_webpage">
            <a:hlinkClick r:id="" action="ppaction://media"/>
            <a:extLst>
              <a:ext uri="{FF2B5EF4-FFF2-40B4-BE49-F238E27FC236}">
                <a16:creationId xmlns:a16="http://schemas.microsoft.com/office/drawing/2014/main" id="{96DCE008-CBD2-4B41-AFE9-655E9E9018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4220"/>
            <a:ext cx="8731520" cy="5494882"/>
          </a:xfr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81A48C1-C03D-47BD-B5FF-1522A632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但它真的这么简单吗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78AA7D-A382-4289-9FC6-BC615BD4D9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EAE6BA-36A7-400F-BD9B-CB7102E049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A725D52-7077-438D-81CA-261E6A2E266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35D620-C8E7-48AF-BB2D-414F7F984028}"/>
              </a:ext>
            </a:extLst>
          </p:cNvPr>
          <p:cNvSpPr txBox="1"/>
          <p:nvPr/>
        </p:nvSpPr>
        <p:spPr>
          <a:xfrm>
            <a:off x="8793192" y="1163192"/>
            <a:ext cx="3398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打开浏览器</a:t>
            </a:r>
            <a:endParaRPr lang="en-US" altLang="zh-CN" sz="2400" dirty="0"/>
          </a:p>
          <a:p>
            <a:pPr algn="ctr"/>
            <a:r>
              <a:rPr lang="zh-CN" altLang="en-US" sz="2400" dirty="0"/>
              <a:t>在地址栏输入网址</a:t>
            </a:r>
            <a:endParaRPr lang="en-US" altLang="zh-CN" sz="2400" dirty="0"/>
          </a:p>
          <a:p>
            <a:pPr algn="ctr"/>
            <a:r>
              <a:rPr lang="zh-CN" altLang="en-US" sz="2400" dirty="0"/>
              <a:t>敲击回车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11787E-91C3-40E8-9DE1-E173CB441087}"/>
              </a:ext>
            </a:extLst>
          </p:cNvPr>
          <p:cNvSpPr txBox="1"/>
          <p:nvPr/>
        </p:nvSpPr>
        <p:spPr>
          <a:xfrm>
            <a:off x="8793191" y="4362002"/>
            <a:ext cx="3398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网页加载完毕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47A836E-4161-40E1-9084-EFCC0D5F6472}"/>
              </a:ext>
            </a:extLst>
          </p:cNvPr>
          <p:cNvSpPr/>
          <p:nvPr/>
        </p:nvSpPr>
        <p:spPr>
          <a:xfrm>
            <a:off x="10322943" y="2439900"/>
            <a:ext cx="425570" cy="1788543"/>
          </a:xfrm>
          <a:prstGeom prst="downArrow">
            <a:avLst/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5A8F25-F112-4859-9135-7D2594070C39}"/>
              </a:ext>
            </a:extLst>
          </p:cNvPr>
          <p:cNvSpPr txBox="1"/>
          <p:nvPr/>
        </p:nvSpPr>
        <p:spPr>
          <a:xfrm>
            <a:off x="8793191" y="5397636"/>
            <a:ext cx="3398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Sarasa Gothic TC"/>
                <a:ea typeface="Sarasa Gothic TC"/>
              </a:rPr>
              <a:t>What happened?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9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E2EC11-3378-4785-AFB1-D7CE83BA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– </a:t>
            </a:r>
            <a:r>
              <a:rPr lang="en-US" altLang="zh-CN" dirty="0" err="1"/>
              <a:t>HyperText</a:t>
            </a:r>
            <a:r>
              <a:rPr lang="en-US" altLang="zh-CN" dirty="0"/>
              <a:t> Transfer Protocol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CA33A-D438-469F-A245-232D4CBD25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A327D2-8DA6-4E82-BC8D-C901C5A445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1B6C-2986-4B78-9190-96E31918D44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21" name="图形 20" descr="显示器 纯色填充">
            <a:extLst>
              <a:ext uri="{FF2B5EF4-FFF2-40B4-BE49-F238E27FC236}">
                <a16:creationId xmlns:a16="http://schemas.microsoft.com/office/drawing/2014/main" id="{5C27DC6F-9920-42E3-A309-654AE895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3222" y="1981286"/>
            <a:ext cx="3465556" cy="3465556"/>
          </a:xfrm>
          <a:prstGeom prst="rect">
            <a:avLst/>
          </a:prstGeom>
        </p:spPr>
      </p:pic>
      <p:pic>
        <p:nvPicPr>
          <p:cNvPr id="23" name="图形 22" descr="文档 轮廓">
            <a:extLst>
              <a:ext uri="{FF2B5EF4-FFF2-40B4-BE49-F238E27FC236}">
                <a16:creationId xmlns:a16="http://schemas.microsoft.com/office/drawing/2014/main" id="{37628009-DCD8-4293-B398-B6F93448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801" y="2722880"/>
            <a:ext cx="1563360" cy="1563360"/>
          </a:xfrm>
          <a:prstGeom prst="rect">
            <a:avLst/>
          </a:prstGeom>
        </p:spPr>
      </p:pic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77D89AC1-0533-47BC-BC52-D0CA6E970796}"/>
              </a:ext>
            </a:extLst>
          </p:cNvPr>
          <p:cNvSpPr/>
          <p:nvPr/>
        </p:nvSpPr>
        <p:spPr>
          <a:xfrm>
            <a:off x="8590279" y="1882173"/>
            <a:ext cx="2621280" cy="1140467"/>
          </a:xfrm>
          <a:prstGeom prst="wedgeRectCallout">
            <a:avLst>
              <a:gd name="adj1" fmla="val -79941"/>
              <a:gd name="adj2" fmla="val 94722"/>
            </a:avLst>
          </a:prstGeom>
          <a:solidFill>
            <a:srgbClr val="6617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好耶！</a:t>
            </a:r>
          </a:p>
        </p:txBody>
      </p:sp>
    </p:spTree>
    <p:extLst>
      <p:ext uri="{BB962C8B-B14F-4D97-AF65-F5344CB8AC3E}">
        <p14:creationId xmlns:p14="http://schemas.microsoft.com/office/powerpoint/2010/main" val="373724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ADA51B-AA5A-405A-8366-68DBB82F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7258050" cy="17706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HTTP </a:t>
            </a:r>
            <a:r>
              <a:rPr lang="zh-CN" altLang="en-US" sz="1800" dirty="0"/>
              <a:t>请求（</a:t>
            </a:r>
            <a:r>
              <a:rPr lang="en-US" altLang="zh-CN" sz="1800" dirty="0"/>
              <a:t>Request</a:t>
            </a:r>
            <a:r>
              <a:rPr lang="zh-CN" altLang="en-US" sz="1800" dirty="0"/>
              <a:t>）是</a:t>
            </a:r>
            <a:r>
              <a:rPr lang="zh-CN" altLang="en-US" sz="1800" b="1" dirty="0"/>
              <a:t>由客户端向服务器端</a:t>
            </a:r>
            <a:r>
              <a:rPr lang="zh-CN" altLang="en-US" sz="1800" dirty="0"/>
              <a:t>发送的</a:t>
            </a:r>
            <a:r>
              <a:rPr lang="en-US" altLang="zh-CN" sz="1800" dirty="0"/>
              <a:t>HTTP </a:t>
            </a:r>
            <a:r>
              <a:rPr lang="zh-CN" altLang="en-US" sz="1800" dirty="0"/>
              <a:t>的消息，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一般含有：</a:t>
            </a:r>
            <a:endParaRPr lang="en-US" altLang="zh-CN" sz="1800" dirty="0"/>
          </a:p>
          <a:p>
            <a:r>
              <a:rPr lang="zh-CN" altLang="en-US" sz="1400" dirty="0"/>
              <a:t>希望服务器完成的操作</a:t>
            </a:r>
            <a:endParaRPr lang="en-US" altLang="zh-CN" sz="1400" dirty="0"/>
          </a:p>
          <a:p>
            <a:r>
              <a:rPr lang="zh-CN" altLang="en-US" sz="1400" dirty="0"/>
              <a:t>服务器需要用的数据</a:t>
            </a:r>
            <a:endParaRPr lang="en-US" altLang="zh-CN" sz="1400" dirty="0"/>
          </a:p>
          <a:p>
            <a:r>
              <a:rPr lang="zh-CN" altLang="en-US" sz="1400" dirty="0"/>
              <a:t>客户端身份验证信息（在需要时）</a:t>
            </a:r>
            <a:endParaRPr lang="en-US" altLang="zh-CN" sz="1200" dirty="0"/>
          </a:p>
          <a:p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7CEDD3-BE26-4153-A46D-146A28D0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请求报文 </a:t>
            </a:r>
            <a:r>
              <a:rPr lang="en-US" altLang="zh-CN" dirty="0"/>
              <a:t>– Info</a:t>
            </a:r>
            <a:r>
              <a:rPr lang="zh-CN" altLang="en-US" dirty="0"/>
              <a:t>，听话，给我康康！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DB9A8B-2A35-43BD-BB72-6A9D262ED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7F364-1A69-4A5A-8A8F-0E58EDE63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DA1DC-D82A-4E98-89ED-C6AA1A3DEC9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E6D936-5BF1-424D-B6C6-387F06BB750E}"/>
              </a:ext>
            </a:extLst>
          </p:cNvPr>
          <p:cNvSpPr txBox="1"/>
          <p:nvPr/>
        </p:nvSpPr>
        <p:spPr>
          <a:xfrm>
            <a:off x="838200" y="3334260"/>
            <a:ext cx="610235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例：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请求浏览网页 </a:t>
            </a:r>
            <a:r>
              <a:rPr lang="en-US" altLang="zh-CN" sz="1600" dirty="0"/>
              <a:t>blog.thusns.net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提供的信息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宿主系统是 </a:t>
            </a:r>
            <a:r>
              <a:rPr lang="en-US" altLang="zh-CN" sz="1200" dirty="0"/>
              <a:t>Windows 11 Pro for WorkStation</a:t>
            </a:r>
            <a:r>
              <a:rPr lang="zh-CN" altLang="en-US" sz="1200" dirty="0"/>
              <a:t>（用于适配页面）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浏览器是运行在 </a:t>
            </a:r>
            <a:r>
              <a:rPr lang="en-US" altLang="zh-CN" sz="1200" dirty="0"/>
              <a:t>Windows </a:t>
            </a:r>
            <a:r>
              <a:rPr lang="zh-CN" altLang="en-US" sz="1200" dirty="0"/>
              <a:t>上的 </a:t>
            </a:r>
            <a:r>
              <a:rPr lang="en-US" altLang="zh-CN" sz="1200" dirty="0"/>
              <a:t>Edge 94.0</a:t>
            </a:r>
            <a:r>
              <a:rPr lang="zh-CN" altLang="en-US" sz="1200" dirty="0"/>
              <a:t>（用于适配页面）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接受 </a:t>
            </a:r>
            <a:r>
              <a:rPr lang="en-US" altLang="zh-CN" sz="1200" dirty="0"/>
              <a:t>AES</a:t>
            </a:r>
            <a:r>
              <a:rPr lang="zh-CN" altLang="en-US" sz="1200" dirty="0"/>
              <a:t> 等多种加密方式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接受 </a:t>
            </a:r>
            <a:r>
              <a:rPr lang="en-US" altLang="zh-CN" sz="1200" dirty="0"/>
              <a:t>UTF-8 </a:t>
            </a:r>
            <a:r>
              <a:rPr lang="zh-CN" altLang="en-US" sz="1200" dirty="0"/>
              <a:t>编码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身份认证（可选）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上次于 </a:t>
            </a:r>
            <a:r>
              <a:rPr lang="en-US" altLang="zh-CN" sz="1200" dirty="0"/>
              <a:t>2021-10-15 14:00:00 </a:t>
            </a:r>
            <a:r>
              <a:rPr lang="zh-CN" altLang="en-US" sz="1200" dirty="0"/>
              <a:t>登录过，身份凭证是 </a:t>
            </a:r>
            <a:r>
              <a:rPr lang="en-US" altLang="zh-CN" sz="1200" dirty="0" err="1"/>
              <a:t>xxxxxxxxxxxxxxx</a:t>
            </a:r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48F43-C627-4A1C-B469-E1D898AB3DB8}"/>
              </a:ext>
            </a:extLst>
          </p:cNvPr>
          <p:cNvSpPr txBox="1"/>
          <p:nvPr/>
        </p:nvSpPr>
        <p:spPr>
          <a:xfrm>
            <a:off x="6940550" y="3334260"/>
            <a:ext cx="48768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/>
              <a:t>例：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请求提交今日日志文件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提供的信息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日志日期：</a:t>
            </a:r>
            <a:r>
              <a:rPr lang="en-US" altLang="zh-CN" sz="1200" dirty="0"/>
              <a:t>2021-10-16 14:00:00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日志内容：</a:t>
            </a:r>
            <a:r>
              <a:rPr lang="en-US" altLang="zh-CN" sz="1200" dirty="0" err="1"/>
              <a:t>xxxxxxxxxxxxxxx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身份认证（可选）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身份凭证是 </a:t>
            </a:r>
            <a:r>
              <a:rPr lang="en-US" altLang="zh-CN" sz="1200" dirty="0" err="1"/>
              <a:t>xxxxxxxxxxxxxxx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9899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58462C-91B8-4EC5-88D1-6719D099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请求报文结构，以 </a:t>
            </a:r>
            <a:r>
              <a:rPr lang="en-US" altLang="zh-CN" dirty="0"/>
              <a:t>HTTP/1.1 </a:t>
            </a:r>
            <a:r>
              <a:rPr lang="zh-CN" altLang="en-US" dirty="0"/>
              <a:t>为例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50104B-7852-4B5A-A633-2D15EA97E4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C598D0-AFA8-4161-B014-03A53495ED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DE3B8A-DF3C-4216-A366-5B1C6830884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471046-C332-4314-BD60-293858DE667F}"/>
              </a:ext>
            </a:extLst>
          </p:cNvPr>
          <p:cNvSpPr txBox="1"/>
          <p:nvPr/>
        </p:nvSpPr>
        <p:spPr>
          <a:xfrm>
            <a:off x="489613" y="1243786"/>
            <a:ext cx="555558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HTTP </a:t>
            </a:r>
            <a:r>
              <a:rPr lang="zh-CN" altLang="en-US" b="1" dirty="0"/>
              <a:t>请求行</a:t>
            </a:r>
            <a:endParaRPr lang="en-US" altLang="zh-CN" b="1" dirty="0"/>
          </a:p>
          <a:p>
            <a:r>
              <a:rPr lang="zh-CN" altLang="en-US" sz="1600" dirty="0"/>
              <a:t>在请求的最开头，一行全大写的 </a:t>
            </a:r>
            <a:r>
              <a:rPr lang="en-US" altLang="zh-CN" sz="1600" dirty="0"/>
              <a:t>HTTP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请求运行的 </a:t>
            </a:r>
            <a:r>
              <a:rPr lang="en-US" altLang="zh-CN" sz="1600" dirty="0"/>
              <a:t>HTTP </a:t>
            </a:r>
            <a:r>
              <a:rPr lang="zh-CN" altLang="en-US" sz="1600" dirty="0"/>
              <a:t>版本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u="sng" dirty="0"/>
              <a:t>请求类型</a:t>
            </a:r>
            <a:endParaRPr lang="en-US" altLang="zh-CN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请求 </a:t>
            </a:r>
            <a:r>
              <a:rPr lang="en-US" altLang="zh-CN" sz="1600" dirty="0"/>
              <a:t>URL</a:t>
            </a:r>
            <a:r>
              <a:rPr lang="zh-CN" altLang="en-US" sz="1600" dirty="0"/>
              <a:t>，如：</a:t>
            </a:r>
            <a:r>
              <a:rPr lang="en-US" altLang="zh-CN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blog.thusns.net/</a:t>
            </a:r>
            <a:r>
              <a:rPr lang="en-US" altLang="zh-CN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index.php</a:t>
            </a:r>
            <a:endParaRPr lang="en-US" altLang="zh-CN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en-US" altLang="zh-CN" b="1" dirty="0"/>
              <a:t>HTTP </a:t>
            </a:r>
            <a:r>
              <a:rPr lang="zh-CN" altLang="en-US" b="1" dirty="0"/>
              <a:t>请求头</a:t>
            </a:r>
            <a:endParaRPr lang="en-US" altLang="zh-CN" b="1" dirty="0"/>
          </a:p>
          <a:p>
            <a:r>
              <a:rPr lang="zh-CN" altLang="en-US" sz="1600" dirty="0"/>
              <a:t>一些附加信息，包括但远不限于：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本机的可接受的数据类型、加密方式、字符集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本机的浏览器信息请求的消息长度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本机主机名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本机携带的数据（</a:t>
            </a:r>
            <a:r>
              <a:rPr lang="en-US" altLang="zh-CN" sz="1600" dirty="0"/>
              <a:t>Cookie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r>
              <a:rPr lang="en-US" altLang="zh-CN" b="1" dirty="0"/>
              <a:t>[</a:t>
            </a:r>
            <a:r>
              <a:rPr lang="zh-CN" altLang="en-US" b="1" dirty="0"/>
              <a:t>空行</a:t>
            </a:r>
            <a:r>
              <a:rPr lang="en-US" altLang="zh-CN" b="1" dirty="0"/>
              <a:t>]</a:t>
            </a:r>
          </a:p>
          <a:p>
            <a:endParaRPr lang="en-US" altLang="zh-CN" sz="1600" b="1" dirty="0"/>
          </a:p>
          <a:p>
            <a:r>
              <a:rPr lang="en-US" altLang="zh-CN" b="1" dirty="0"/>
              <a:t>HTTP </a:t>
            </a:r>
            <a:r>
              <a:rPr lang="zh-CN" altLang="en-US" b="1" dirty="0"/>
              <a:t>请求体</a:t>
            </a:r>
            <a:endParaRPr lang="en-US" altLang="zh-CN" b="1" dirty="0"/>
          </a:p>
          <a:p>
            <a:r>
              <a:rPr lang="zh-CN" altLang="en-US" sz="1600" dirty="0"/>
              <a:t>标注一些数据，在 </a:t>
            </a:r>
            <a:r>
              <a:rPr lang="en-US" altLang="zh-CN" sz="1600" dirty="0"/>
              <a:t>GET </a:t>
            </a:r>
            <a:r>
              <a:rPr lang="zh-CN" altLang="en-US" sz="1600" dirty="0"/>
              <a:t>请求中留空。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595115-C4F8-4089-858B-7740D4DF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657" y="2805515"/>
            <a:ext cx="7011194" cy="22986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BE1BD6-898E-4F5A-83AE-6DCC8A3B03E5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MDN Web Docs.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770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74BE024-AC85-412D-845D-6D06D6F0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请求类型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5CAA30-DDAE-4E18-A030-860E0D98E7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1A204E-2D2F-424A-9148-5E33A24FFD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4D4BF0-A2AF-4C54-ACDC-5AF5C674043A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7A7810-82D4-4C99-A3C6-20948B31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138144"/>
            <a:ext cx="8775700" cy="49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8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这是我的</a:t>
            </a:r>
            <a:r>
              <a:rPr lang="en-US" altLang="zh-CN" dirty="0"/>
              <a:t>CV</a:t>
            </a:r>
            <a:r>
              <a:rPr lang="zh-CN" altLang="en-US" dirty="0"/>
              <a:t>：</a:t>
            </a:r>
            <a:r>
              <a:rPr lang="en-US" altLang="zh-CN" dirty="0"/>
              <a:t>HTTP </a:t>
            </a:r>
            <a:r>
              <a:rPr lang="zh-CN" altLang="en-US" dirty="0"/>
              <a:t>头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22F1E6-E751-49FC-A1AA-119C6AD5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05"/>
          <a:stretch/>
        </p:blipFill>
        <p:spPr>
          <a:xfrm>
            <a:off x="774676" y="2057373"/>
            <a:ext cx="7359673" cy="27432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2475E2-CEA8-4974-86AD-E1ED08B80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54"/>
          <a:stretch/>
        </p:blipFill>
        <p:spPr>
          <a:xfrm>
            <a:off x="4035022" y="1645915"/>
            <a:ext cx="7667365" cy="35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ADA51B-AA5A-405A-8366-68DBB82F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7258050" cy="9696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HTTP </a:t>
            </a:r>
            <a:r>
              <a:rPr lang="zh-CN" altLang="en-US" sz="1800" dirty="0"/>
              <a:t>响应（</a:t>
            </a:r>
            <a:r>
              <a:rPr lang="en-US" altLang="zh-CN" sz="1800" dirty="0"/>
              <a:t>Response</a:t>
            </a:r>
            <a:r>
              <a:rPr lang="zh-CN" altLang="en-US" sz="1800" dirty="0"/>
              <a:t>）是</a:t>
            </a:r>
            <a:r>
              <a:rPr lang="zh-CN" altLang="en-US" sz="1800" b="1" dirty="0"/>
              <a:t>由服务器端返回客户端</a:t>
            </a:r>
            <a:r>
              <a:rPr lang="zh-CN" altLang="en-US" sz="1800" dirty="0"/>
              <a:t>的</a:t>
            </a:r>
            <a:r>
              <a:rPr lang="en-US" altLang="zh-CN" sz="1800" dirty="0"/>
              <a:t>HTTP </a:t>
            </a:r>
            <a:r>
              <a:rPr lang="zh-CN" altLang="en-US" sz="1800" dirty="0"/>
              <a:t>的消息，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用于返回客户端需要的数据或信息。</a:t>
            </a:r>
            <a:endParaRPr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7CEDD3-BE26-4153-A46D-146A28D0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响应报文 </a:t>
            </a:r>
            <a:r>
              <a:rPr lang="en-US" altLang="zh-CN" dirty="0"/>
              <a:t>– </a:t>
            </a:r>
            <a:r>
              <a:rPr lang="zh-CN" altLang="en-US" dirty="0"/>
              <a:t>好吧，给你康康！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DB9A8B-2A35-43BD-BB72-6A9D262ED1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D7F364-1A69-4A5A-8A8F-0E58EDE63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DA1DC-D82A-4E98-89ED-C6AA1A3DEC9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E6D936-5BF1-424D-B6C6-387F06BB750E}"/>
              </a:ext>
            </a:extLst>
          </p:cNvPr>
          <p:cNvSpPr txBox="1"/>
          <p:nvPr/>
        </p:nvSpPr>
        <p:spPr>
          <a:xfrm>
            <a:off x="838200" y="2401972"/>
            <a:ext cx="6807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例：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请求到了网页 </a:t>
            </a:r>
            <a:r>
              <a:rPr lang="en-US" altLang="zh-CN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blog.thusns.net </a:t>
            </a:r>
            <a:r>
              <a:rPr lang="zh-CN" altLang="en-US" sz="1600" dirty="0"/>
              <a:t>代码 </a:t>
            </a:r>
            <a:r>
              <a:rPr lang="en-US" altLang="zh-CN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提供的信息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服务器系统是 </a:t>
            </a:r>
            <a:r>
              <a:rPr lang="en-US" altLang="zh-CN" sz="1200" dirty="0"/>
              <a:t>Windows Server 2022</a:t>
            </a:r>
            <a:r>
              <a:rPr lang="zh-CN" altLang="en-US" sz="1200" dirty="0"/>
              <a:t>（用于适配页面）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接受 </a:t>
            </a:r>
            <a:r>
              <a:rPr lang="en-US" altLang="zh-CN" sz="1200" dirty="0"/>
              <a:t>AES</a:t>
            </a:r>
            <a:r>
              <a:rPr lang="zh-CN" altLang="en-US" sz="1200" dirty="0"/>
              <a:t> 等多种加密方式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接受 </a:t>
            </a:r>
            <a:r>
              <a:rPr lang="en-US" altLang="zh-CN" sz="1200" dirty="0"/>
              <a:t>UTF-8 </a:t>
            </a:r>
            <a:r>
              <a:rPr lang="zh-CN" altLang="en-US" sz="1200" dirty="0"/>
              <a:t>编码</a:t>
            </a:r>
            <a:endParaRPr lang="en-US" altLang="zh-CN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更新身份认证（可选）</a:t>
            </a:r>
            <a:endParaRPr lang="en-US" altLang="zh-CN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登记此主机于 </a:t>
            </a:r>
            <a:r>
              <a:rPr lang="en-US" altLang="zh-CN" sz="1200" dirty="0"/>
              <a:t>2021-10-15 15:00:00 </a:t>
            </a:r>
            <a:r>
              <a:rPr lang="zh-CN" altLang="en-US" sz="1200" dirty="0"/>
              <a:t>登录过，更新身份凭证为 </a:t>
            </a:r>
            <a:r>
              <a:rPr lang="en-US" altLang="zh-CN" sz="1200" dirty="0" err="1"/>
              <a:t>xxxxxxxxxxxxxxx</a:t>
            </a:r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48F43-C627-4A1C-B469-E1D898AB3DB8}"/>
              </a:ext>
            </a:extLst>
          </p:cNvPr>
          <p:cNvSpPr txBox="1"/>
          <p:nvPr/>
        </p:nvSpPr>
        <p:spPr>
          <a:xfrm>
            <a:off x="6940550" y="2410569"/>
            <a:ext cx="48768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dirty="0"/>
              <a:t>例：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无法请求到网页 </a:t>
            </a:r>
            <a:r>
              <a:rPr lang="en-US" altLang="zh-CN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blog.thusns.net </a:t>
            </a:r>
            <a:r>
              <a:rPr lang="zh-CN" altLang="en-US" sz="1600" dirty="0"/>
              <a:t>代码 </a:t>
            </a:r>
            <a:r>
              <a:rPr lang="en-US" altLang="zh-CN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原因是你的</a:t>
            </a:r>
            <a:r>
              <a:rPr lang="en-US" altLang="zh-CN" sz="1600" dirty="0"/>
              <a:t> IP </a:t>
            </a:r>
            <a:r>
              <a:rPr lang="zh-CN" altLang="en-US" sz="1600" dirty="0"/>
              <a:t>地址被禁止访问该页面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622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4500"/>
            <a:ext cx="10515600" cy="386025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响应行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在响应的最开头，一行全大写的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请求运行的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版本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u="sng" dirty="0">
                <a:solidFill>
                  <a:prstClr val="black"/>
                </a:solidFill>
                <a:latin typeface="Sarasa Gothic TC"/>
                <a:ea typeface="Sarasa Gothic TC"/>
              </a:rPr>
              <a:t>响应状态码、状态文本</a:t>
            </a:r>
            <a:endParaRPr lang="en-US" altLang="zh-CN" sz="1600" u="sng" dirty="0">
              <a:solidFill>
                <a:prstClr val="black"/>
              </a:solidFill>
              <a:latin typeface="Sarasa Gothic TC"/>
              <a:ea typeface="Sarasa Gothic T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 </a:t>
            </a:r>
            <a:r>
              <a:rPr lang="zh-CN" altLang="en-US" sz="1800" b="1" dirty="0">
                <a:solidFill>
                  <a:prstClr val="black"/>
                </a:solidFill>
                <a:latin typeface="Sarasa Gothic TC"/>
                <a:ea typeface="Sarasa Gothic TC"/>
              </a:rPr>
              <a:t>响应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头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一些附加信息，包括但远不限于：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Sarasa Gothic TC"/>
                <a:ea typeface="Sarasa Gothic TC"/>
              </a:rPr>
              <a:t>服务器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的可接受的数据类型、加密方式、字符集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Sarasa Gothic TC"/>
                <a:ea typeface="Sarasa Gothic TC"/>
              </a:rPr>
              <a:t>需要更新的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数据（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Cookie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[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空行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响应体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客户端需要的信息或数据。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响应报文结构，以 </a:t>
            </a:r>
            <a:r>
              <a:rPr lang="en-US" altLang="zh-CN" dirty="0"/>
              <a:t>HTTP/1.1 </a:t>
            </a:r>
            <a:r>
              <a:rPr lang="zh-CN" altLang="en-US" dirty="0"/>
              <a:t>为例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439337-448D-4A7F-A7D3-B16C0A0E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47" y="2037167"/>
            <a:ext cx="6514102" cy="2783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6C7DB8-F3EA-467F-9A42-92AECB25ABE6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MDN Web Docs.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342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CDB951-016A-4A5E-B233-375CD11E2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1227734"/>
            <a:ext cx="5403850" cy="19732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HTTP/1.x</a:t>
            </a:r>
            <a:r>
              <a:rPr lang="zh-CN" altLang="en-US" sz="1800" dirty="0"/>
              <a:t>：基于消息，基于字符分割</a:t>
            </a:r>
            <a:endParaRPr lang="en-US" altLang="zh-CN" sz="1800" dirty="0"/>
          </a:p>
          <a:p>
            <a:r>
              <a:rPr lang="en-US" altLang="zh-CN" sz="1400" dirty="0"/>
              <a:t>HTTP </a:t>
            </a:r>
            <a:r>
              <a:rPr lang="zh-CN" altLang="en-US" sz="1400" dirty="0"/>
              <a:t>头不会被压缩</a:t>
            </a:r>
            <a:endParaRPr lang="en-US" altLang="zh-CN" sz="1400" dirty="0"/>
          </a:p>
          <a:p>
            <a:r>
              <a:rPr lang="zh-CN" altLang="en-US" sz="1400" dirty="0"/>
              <a:t>连续发送的消息有高度相似的 </a:t>
            </a:r>
            <a:r>
              <a:rPr lang="en-US" altLang="zh-CN" sz="1400" dirty="0"/>
              <a:t>HTTP </a:t>
            </a:r>
            <a:r>
              <a:rPr lang="zh-CN" altLang="en-US" sz="1400" dirty="0"/>
              <a:t>头，但被反复发送</a:t>
            </a:r>
            <a:endParaRPr lang="en-US" altLang="zh-CN" sz="1400" dirty="0"/>
          </a:p>
          <a:p>
            <a:r>
              <a:rPr lang="zh-CN" altLang="en-US" sz="1400" dirty="0"/>
              <a:t>一条消息一个数据，无法多路复用</a:t>
            </a:r>
            <a:endParaRPr lang="en-US" altLang="zh-CN" sz="1400" dirty="0"/>
          </a:p>
          <a:p>
            <a:r>
              <a:rPr lang="zh-CN" altLang="en-US" sz="1400" dirty="0"/>
              <a:t>通过</a:t>
            </a: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’\n’ ‘\0’ </a:t>
            </a:r>
            <a:r>
              <a:rPr lang="zh-CN" altLang="en-US" sz="1400" dirty="0"/>
              <a:t>分割，易错，不可控</a:t>
            </a:r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C7723EE-F58B-4DFE-921B-4736B236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HTTP/1.1 </a:t>
            </a:r>
            <a:r>
              <a:rPr lang="zh-CN" altLang="en-US" dirty="0"/>
              <a:t>到 </a:t>
            </a:r>
            <a:r>
              <a:rPr lang="en-US" altLang="zh-CN" dirty="0"/>
              <a:t>HTTP/2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267440-A5E2-4CBD-86E5-3C32D3B0D7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18CBFF-0326-4849-9EB0-955FC8B0F1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4C624B-01BC-4AB3-A441-7FDFCAF4A4D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0AE0C7-ED8C-4A70-8A36-3095006C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" y="1227734"/>
            <a:ext cx="5335587" cy="48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ED4CEB73-03AB-4D31-93DF-E58073339111}"/>
              </a:ext>
            </a:extLst>
          </p:cNvPr>
          <p:cNvSpPr txBox="1">
            <a:spLocks/>
          </p:cNvSpPr>
          <p:nvPr/>
        </p:nvSpPr>
        <p:spPr>
          <a:xfrm>
            <a:off x="6388100" y="4525369"/>
            <a:ext cx="5403850" cy="1725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HTTP/2</a:t>
            </a:r>
            <a:r>
              <a:rPr lang="zh-CN" altLang="en-US" sz="1800" dirty="0"/>
              <a:t>：基于流，基于长度分割</a:t>
            </a:r>
            <a:endParaRPr lang="en-US" altLang="zh-CN" sz="1800" dirty="0"/>
          </a:p>
          <a:p>
            <a:r>
              <a:rPr lang="zh-CN" altLang="en-US" sz="1400" dirty="0"/>
              <a:t>将消息（</a:t>
            </a:r>
            <a:r>
              <a:rPr lang="en-US" altLang="zh-CN" sz="1400" dirty="0"/>
              <a:t>Message</a:t>
            </a:r>
            <a:r>
              <a:rPr lang="zh-CN" altLang="en-US" sz="1400" dirty="0"/>
              <a:t>）拆分，嵌入流（</a:t>
            </a:r>
            <a:r>
              <a:rPr lang="en-US" altLang="zh-CN" sz="1400" dirty="0"/>
              <a:t>Stream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zh-CN" altLang="en-US" sz="1400" dirty="0"/>
              <a:t>头和数据分离，头部可被压缩</a:t>
            </a:r>
            <a:endParaRPr lang="en-US" altLang="zh-CN" sz="1400" dirty="0"/>
          </a:p>
          <a:p>
            <a:r>
              <a:rPr lang="zh-CN" altLang="en-US" sz="1400" dirty="0"/>
              <a:t>一条流传输多组数据，高效复用</a:t>
            </a:r>
            <a:endParaRPr lang="en-US" altLang="zh-CN" sz="1400" dirty="0"/>
          </a:p>
          <a:p>
            <a:r>
              <a:rPr lang="zh-CN" altLang="en-US" sz="1400" dirty="0"/>
              <a:t>预知帧长度进行分割，可预知、可控</a:t>
            </a:r>
            <a:endParaRPr lang="en-US" altLang="zh-CN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B9FF54-AD05-42D6-A39B-534A9A9B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67" y="2950058"/>
            <a:ext cx="4531716" cy="14138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9B9E0A-E7DF-49A6-80B7-4C93F0359BAC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Images are from </a:t>
            </a:r>
            <a:r>
              <a:rPr lang="en-US" altLang="zh-CN" sz="1200" dirty="0" err="1"/>
              <a:t>SegmentFault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381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0DFD531-EA05-4BE6-B97D-A49B8B66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HTTP/2 – </a:t>
            </a:r>
            <a:r>
              <a:rPr lang="zh-CN" altLang="en-US" dirty="0"/>
              <a:t>多路复用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67723-354A-4B05-8819-F39430099C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20082-60E3-4076-943A-BB452C6E8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281DFB-636B-46C0-9A14-528CBC3D554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1FEA0C-B45B-4F1F-941F-8934ED3B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74" y="1009505"/>
            <a:ext cx="4878982" cy="48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2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状态响应 </a:t>
            </a:r>
            <a:r>
              <a:rPr lang="en-US" altLang="zh-CN" dirty="0"/>
              <a:t>- </a:t>
            </a:r>
            <a:r>
              <a:rPr lang="zh-CN" altLang="en-US" dirty="0"/>
              <a:t>今天你</a:t>
            </a:r>
            <a:r>
              <a:rPr lang="en-US" altLang="zh-CN" dirty="0"/>
              <a:t>404</a:t>
            </a:r>
            <a:r>
              <a:rPr lang="zh-CN" altLang="en-US" dirty="0"/>
              <a:t>了吗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9D46A6-F40C-44F3-BF12-8B3414E2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368" y="2173979"/>
            <a:ext cx="3719948" cy="2273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A983B77-D0A1-4A1A-8440-6B7C711DDC12}"/>
              </a:ext>
            </a:extLst>
          </p:cNvPr>
          <p:cNvSpPr txBox="1"/>
          <p:nvPr/>
        </p:nvSpPr>
        <p:spPr>
          <a:xfrm>
            <a:off x="3044825" y="1133370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 </a:t>
            </a:r>
            <a:r>
              <a:rPr lang="zh-CN" altLang="en-US" dirty="0"/>
              <a:t>响应状态代码指示特定 </a:t>
            </a:r>
            <a:r>
              <a:rPr lang="en-US" altLang="zh-CN" dirty="0"/>
              <a:t>HTTP </a:t>
            </a:r>
            <a:r>
              <a:rPr lang="zh-CN" altLang="en-US" dirty="0"/>
              <a:t>请求是否已成功完成。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A35042-19CD-46B6-B992-DD9563406929}"/>
              </a:ext>
            </a:extLst>
          </p:cNvPr>
          <p:cNvSpPr txBox="1"/>
          <p:nvPr/>
        </p:nvSpPr>
        <p:spPr>
          <a:xfrm>
            <a:off x="584683" y="1729479"/>
            <a:ext cx="7297921" cy="351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常见响应码</a:t>
            </a:r>
            <a:endParaRPr lang="en-US" altLang="zh-CN" b="1" dirty="0"/>
          </a:p>
          <a:p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 Continue</a:t>
            </a:r>
            <a:r>
              <a:rPr lang="en-US" altLang="zh-CN" sz="1400" dirty="0"/>
              <a:t>	        	</a:t>
            </a:r>
            <a:r>
              <a:rPr lang="zh-CN" altLang="en-US" sz="1400" dirty="0"/>
              <a:t>临时地，请求均可行，客户端可以继续请求；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200 OK</a:t>
            </a:r>
            <a:r>
              <a:rPr lang="en-US" altLang="zh-CN" sz="1400" dirty="0"/>
              <a:t>			</a:t>
            </a:r>
            <a:r>
              <a:rPr lang="zh-CN" altLang="en-US" sz="1400" dirty="0"/>
              <a:t>请求成功。成功的含义取决于</a:t>
            </a:r>
            <a:r>
              <a:rPr lang="en-US" altLang="zh-CN" sz="1400" dirty="0"/>
              <a:t>HTTP</a:t>
            </a:r>
            <a:r>
              <a:rPr lang="zh-CN" altLang="en-US" sz="1400" dirty="0"/>
              <a:t>方法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301 Moved Permanently	</a:t>
            </a:r>
            <a:r>
              <a:rPr lang="zh-CN" altLang="en-US" sz="1400" dirty="0"/>
              <a:t>请求的资源已经被永久移动到新位置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302 Found</a:t>
            </a:r>
            <a:r>
              <a:rPr lang="en-US" altLang="zh-CN" sz="1400" dirty="0"/>
              <a:t>	        	</a:t>
            </a:r>
            <a:r>
              <a:rPr lang="zh-CN" altLang="en-US" sz="1400" dirty="0"/>
              <a:t>请求的资源已经被暂时移动到新位置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400 Bad Request</a:t>
            </a:r>
            <a:r>
              <a:rPr lang="en-US" altLang="zh-CN" sz="1400" dirty="0"/>
              <a:t>	        	</a:t>
            </a:r>
            <a:r>
              <a:rPr lang="zh-CN" altLang="en-US" sz="1400" dirty="0"/>
              <a:t>请求参数或语义有误，服务器理解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403 Forbidden</a:t>
            </a:r>
            <a:r>
              <a:rPr lang="en-US" altLang="zh-CN" sz="1400" dirty="0"/>
              <a:t>	        	</a:t>
            </a:r>
            <a:r>
              <a:rPr lang="zh-CN" altLang="en-US" sz="1400" dirty="0"/>
              <a:t>服务器已经理解请求，但是基于策略拒绝执行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404 Not Found</a:t>
            </a:r>
            <a:r>
              <a:rPr lang="en-US" altLang="zh-CN" sz="1400" dirty="0"/>
              <a:t>	        	</a:t>
            </a:r>
            <a:r>
              <a:rPr lang="zh-CN" altLang="en-US" sz="1400" dirty="0"/>
              <a:t>请求的资源无法被在服务器上找到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500 Internal Server Error	</a:t>
            </a:r>
            <a:r>
              <a:rPr lang="zh-CN" altLang="en-US" sz="1400" dirty="0"/>
              <a:t>服务器内部错误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502 Bad</a:t>
            </a:r>
            <a:r>
              <a:rPr lang="zh-CN" altLang="en-US" sz="14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Gateway</a:t>
            </a:r>
            <a:r>
              <a:rPr lang="en-US" altLang="zh-CN" sz="1400" dirty="0"/>
              <a:t>	</a:t>
            </a:r>
            <a:r>
              <a:rPr lang="zh-CN" altLang="en-US" sz="1400" dirty="0"/>
              <a:t>        </a:t>
            </a:r>
            <a:r>
              <a:rPr lang="en-US" altLang="zh-CN" sz="1400" dirty="0"/>
              <a:t>	</a:t>
            </a:r>
            <a:r>
              <a:rPr lang="zh-CN" altLang="en-US" sz="1400" dirty="0"/>
              <a:t>服务器作为网关（从上游服务器中）得到了错误的响应</a:t>
            </a:r>
            <a:endParaRPr lang="en-US" altLang="zh-CN" sz="1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D54ABD-A4BB-4B3C-B06B-42D96611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64" b="79033"/>
          <a:stretch/>
        </p:blipFill>
        <p:spPr>
          <a:xfrm>
            <a:off x="8821165" y="1590328"/>
            <a:ext cx="1852353" cy="583651"/>
          </a:xfrm>
          <a:prstGeom prst="rect">
            <a:avLst/>
          </a:prstGeom>
        </p:spPr>
      </p:pic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57F0DA03-86E9-4256-8C6A-01ECCC920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05" y="4571552"/>
            <a:ext cx="1736725" cy="17367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744119-091B-4F4F-ADAA-C5E35746E08C}"/>
              </a:ext>
            </a:extLst>
          </p:cNvPr>
          <p:cNvSpPr txBox="1"/>
          <p:nvPr/>
        </p:nvSpPr>
        <p:spPr>
          <a:xfrm>
            <a:off x="9619330" y="4990673"/>
            <a:ext cx="22876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状态代码由</a:t>
            </a:r>
            <a:endParaRPr lang="en-US" altLang="zh-CN" sz="1400" dirty="0"/>
          </a:p>
          <a:p>
            <a:pPr algn="ctr"/>
            <a:r>
              <a:rPr lang="en-US" altLang="zh-CN" sz="1400" b="1" dirty="0"/>
              <a:t>RFC 2616 – Section 10</a:t>
            </a:r>
          </a:p>
          <a:p>
            <a:pPr algn="ctr"/>
            <a:r>
              <a:rPr lang="zh-CN" altLang="en-US" sz="1400" dirty="0"/>
              <a:t>定义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4ADCDAE-EB1F-4188-ADEF-23D14F96D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965" y="4234554"/>
            <a:ext cx="424601" cy="4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06F72-7DF6-46BA-8F02-CB6A3AD2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一台计算机</a:t>
            </a:r>
            <a:r>
              <a:rPr lang="en-US" altLang="zh-CN" dirty="0"/>
              <a:t> · </a:t>
            </a:r>
            <a:r>
              <a:rPr lang="zh-CN" altLang="en-US" dirty="0"/>
              <a:t>自言自语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F9740-F2C0-4D09-B6BE-8247049F5B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8AE98-465F-4399-834A-28E6B8644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743FF-4969-4C52-A2A6-360BBC30DCA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内容占位符 7" descr="便携式计算机 轮廓">
            <a:extLst>
              <a:ext uri="{FF2B5EF4-FFF2-40B4-BE49-F238E27FC236}">
                <a16:creationId xmlns:a16="http://schemas.microsoft.com/office/drawing/2014/main" id="{97D61A4A-F506-4341-AC0D-20C9FD42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393" y="2303393"/>
            <a:ext cx="2251213" cy="22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92F49A3-2A2C-4CA5-B7CA-30405D27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about HTTP – MDN Web Docs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184660-A717-4A06-B156-E1E2108152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643B19-593A-4062-8088-2D56B9AB0A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170FC5-8317-4335-99C7-35A8297785D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B76CE0-995D-4655-95A7-0A9EDB73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71" y="1020900"/>
            <a:ext cx="9450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0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599" cy="4987424"/>
          </a:xfrm>
        </p:spPr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dirty="0"/>
              <a:t>（</a:t>
            </a:r>
            <a:r>
              <a:rPr lang="en-US" altLang="zh-CN" b="1" dirty="0"/>
              <a:t>D</a:t>
            </a:r>
            <a:r>
              <a:rPr lang="en-US" altLang="zh-CN" dirty="0"/>
              <a:t>omain</a:t>
            </a:r>
            <a:r>
              <a:rPr lang="zh-CN" altLang="en-US" dirty="0"/>
              <a:t> </a:t>
            </a:r>
            <a:r>
              <a:rPr lang="en-US" altLang="zh-CN" b="1" dirty="0"/>
              <a:t>N</a:t>
            </a:r>
            <a:r>
              <a:rPr lang="en-US" altLang="zh-CN" dirty="0"/>
              <a:t>ame</a:t>
            </a:r>
            <a:r>
              <a:rPr lang="zh-CN" altLang="en-US" dirty="0"/>
              <a:t> </a:t>
            </a:r>
            <a:r>
              <a:rPr lang="en-US" altLang="zh-CN" b="1" dirty="0"/>
              <a:t>S</a:t>
            </a:r>
            <a:r>
              <a:rPr lang="en-US" altLang="zh-CN" dirty="0"/>
              <a:t>ystem, </a:t>
            </a:r>
            <a:r>
              <a:rPr lang="zh-CN" altLang="en-US" dirty="0"/>
              <a:t>域名系统）将</a:t>
            </a:r>
            <a:r>
              <a:rPr lang="zh-CN" altLang="en-US" b="1" dirty="0"/>
              <a:t>域名转换到互联网上唯一确定的</a:t>
            </a:r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r>
              <a:rPr lang="zh-CN" altLang="en-US" dirty="0"/>
              <a:t>，进一步解决了两个实际的问题</a:t>
            </a:r>
            <a:endParaRPr lang="en-US" altLang="zh-CN" dirty="0"/>
          </a:p>
          <a:p>
            <a:pPr lvl="1"/>
            <a:r>
              <a:rPr lang="zh-CN" altLang="en-US" dirty="0"/>
              <a:t>用户需要记忆 </a:t>
            </a:r>
            <a:r>
              <a:rPr lang="en-US" altLang="zh-CN" dirty="0"/>
              <a:t>IP</a:t>
            </a:r>
            <a:r>
              <a:rPr lang="zh-CN" altLang="en-US" dirty="0"/>
              <a:t> 地址才能访问服务</a:t>
            </a:r>
            <a:endParaRPr lang="en-US" altLang="zh-CN" dirty="0"/>
          </a:p>
          <a:p>
            <a:pPr lvl="1"/>
            <a:r>
              <a:rPr lang="zh-CN" altLang="en-US" dirty="0"/>
              <a:t>管理员需要替换服务器 </a:t>
            </a:r>
            <a:r>
              <a:rPr lang="en-US" altLang="zh-CN" dirty="0"/>
              <a:t>IP</a:t>
            </a:r>
            <a:r>
              <a:rPr lang="zh-CN" altLang="en-US" dirty="0"/>
              <a:t>，但是不想改变用户的访问方式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info.tsinghua.edu.cn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-&gt; 166.111.4.98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learn.tsinghua.edu.cn -&gt; 166.111.4.79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寻器之旅的引路人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7" name="内容占位符 7" descr="便携式计算机 轮廓">
            <a:extLst>
              <a:ext uri="{FF2B5EF4-FFF2-40B4-BE49-F238E27FC236}">
                <a16:creationId xmlns:a16="http://schemas.microsoft.com/office/drawing/2014/main" id="{BE287E52-0EAC-904E-8DBD-A346608C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1971" y="4206879"/>
            <a:ext cx="2251213" cy="2251213"/>
          </a:xfrm>
          <a:prstGeom prst="rect">
            <a:avLst/>
          </a:prstGeom>
        </p:spPr>
      </p:pic>
      <p:pic>
        <p:nvPicPr>
          <p:cNvPr id="8" name="内容占位符 7" descr="便携式计算机 轮廓">
            <a:extLst>
              <a:ext uri="{FF2B5EF4-FFF2-40B4-BE49-F238E27FC236}">
                <a16:creationId xmlns:a16="http://schemas.microsoft.com/office/drawing/2014/main" id="{BC1D8269-B443-6C49-8372-252F66A0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828" y="4206878"/>
            <a:ext cx="2251213" cy="2251213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7847E44-2937-3243-9013-339C8F9A0861}"/>
              </a:ext>
            </a:extLst>
          </p:cNvPr>
          <p:cNvCxnSpPr>
            <a:cxnSpLocks/>
          </p:cNvCxnSpPr>
          <p:nvPr/>
        </p:nvCxnSpPr>
        <p:spPr>
          <a:xfrm>
            <a:off x="3603184" y="5332484"/>
            <a:ext cx="12592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EDA61A1-237C-7842-8F9C-30D48D7CF00D}"/>
              </a:ext>
            </a:extLst>
          </p:cNvPr>
          <p:cNvCxnSpPr>
            <a:cxnSpLocks/>
          </p:cNvCxnSpPr>
          <p:nvPr/>
        </p:nvCxnSpPr>
        <p:spPr>
          <a:xfrm>
            <a:off x="5412569" y="5332484"/>
            <a:ext cx="1259259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606752-82D2-F942-8D7E-2DD7629FF16F}"/>
              </a:ext>
            </a:extLst>
          </p:cNvPr>
          <p:cNvSpPr txBox="1"/>
          <p:nvPr/>
        </p:nvSpPr>
        <p:spPr>
          <a:xfrm>
            <a:off x="4762082" y="495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B6B09FAB-28DB-5C41-9C29-72F4101B8505}"/>
              </a:ext>
            </a:extLst>
          </p:cNvPr>
          <p:cNvSpPr/>
          <p:nvPr/>
        </p:nvSpPr>
        <p:spPr>
          <a:xfrm>
            <a:off x="3364836" y="3846490"/>
            <a:ext cx="3182014" cy="946013"/>
          </a:xfrm>
          <a:prstGeom prst="wedgeRoundRectCallout">
            <a:avLst>
              <a:gd name="adj1" fmla="val -44521"/>
              <a:gd name="adj2" fmla="val 6966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❤️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我心爱的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info.tsinghua.edu.cn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在哪里呢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210346-94E0-2B4F-A870-A903960517C9}"/>
              </a:ext>
            </a:extLst>
          </p:cNvPr>
          <p:cNvSpPr txBox="1"/>
          <p:nvPr/>
        </p:nvSpPr>
        <p:spPr>
          <a:xfrm>
            <a:off x="8903083" y="3889538"/>
            <a:ext cx="3088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RFC 1035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DOMAIN NAMES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IMPLEMENTATION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SPECIFICATION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20" name="图片 19" descr="QR 代码&#10;&#10;描述已自动生成">
            <a:extLst>
              <a:ext uri="{FF2B5EF4-FFF2-40B4-BE49-F238E27FC236}">
                <a16:creationId xmlns:a16="http://schemas.microsoft.com/office/drawing/2014/main" id="{81E2D347-EE47-9D47-8B8F-77B965518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45" y="1956660"/>
            <a:ext cx="1932878" cy="19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599" cy="4987424"/>
          </a:xfrm>
        </p:spPr>
        <p:txBody>
          <a:bodyPr/>
          <a:lstStyle/>
          <a:p>
            <a:r>
              <a:rPr lang="zh-CN" altLang="en-US" dirty="0"/>
              <a:t>域名是怎样构成的？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寻器之旅的引路人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CE90A0-5DAD-0047-BE1F-4DE6501EB421}"/>
              </a:ext>
            </a:extLst>
          </p:cNvPr>
          <p:cNvSpPr txBox="1"/>
          <p:nvPr/>
        </p:nvSpPr>
        <p:spPr>
          <a:xfrm>
            <a:off x="2370936" y="1573489"/>
            <a:ext cx="7558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info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tsinghua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edu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cn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JetBrains Mono" panose="02000009000000000000" pitchFamily="49" charset="0"/>
              <a:ea typeface="Sarasa Gothic TC"/>
              <a:cs typeface="JetBrains Mono" panose="02000009000000000000" pitchFamily="49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16CD235-64C8-9046-9C96-7D52E5F531BF}"/>
              </a:ext>
            </a:extLst>
          </p:cNvPr>
          <p:cNvCxnSpPr>
            <a:cxnSpLocks/>
          </p:cNvCxnSpPr>
          <p:nvPr/>
        </p:nvCxnSpPr>
        <p:spPr>
          <a:xfrm>
            <a:off x="2917195" y="2430619"/>
            <a:ext cx="673072" cy="574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E3338D6-0A2D-4D4E-AC1D-C727C5189BC6}"/>
              </a:ext>
            </a:extLst>
          </p:cNvPr>
          <p:cNvSpPr txBox="1"/>
          <p:nvPr/>
        </p:nvSpPr>
        <p:spPr>
          <a:xfrm>
            <a:off x="1976779" y="2553395"/>
            <a:ext cx="22958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名为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info 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的这台主机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D0E30B4-70A3-A445-8E0C-49A5FAB29697}"/>
              </a:ext>
            </a:extLst>
          </p:cNvPr>
          <p:cNvCxnSpPr>
            <a:cxnSpLocks/>
          </p:cNvCxnSpPr>
          <p:nvPr/>
        </p:nvCxnSpPr>
        <p:spPr>
          <a:xfrm>
            <a:off x="5136543" y="2427744"/>
            <a:ext cx="139807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3195BDA-CE23-F840-8665-B593A3A187FF}"/>
              </a:ext>
            </a:extLst>
          </p:cNvPr>
          <p:cNvCxnSpPr>
            <a:cxnSpLocks/>
          </p:cNvCxnSpPr>
          <p:nvPr/>
        </p:nvCxnSpPr>
        <p:spPr>
          <a:xfrm>
            <a:off x="7894130" y="2427744"/>
            <a:ext cx="61471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F6C9D36-C00A-4E46-BD80-36620477F1BB}"/>
              </a:ext>
            </a:extLst>
          </p:cNvPr>
          <p:cNvCxnSpPr>
            <a:cxnSpLocks/>
          </p:cNvCxnSpPr>
          <p:nvPr/>
        </p:nvCxnSpPr>
        <p:spPr>
          <a:xfrm>
            <a:off x="9218492" y="2427744"/>
            <a:ext cx="42044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25C0F46-CC8C-014F-8608-94066E411A5C}"/>
              </a:ext>
            </a:extLst>
          </p:cNvPr>
          <p:cNvSpPr txBox="1"/>
          <p:nvPr/>
        </p:nvSpPr>
        <p:spPr>
          <a:xfrm>
            <a:off x="4852777" y="2552653"/>
            <a:ext cx="211628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Tsinghua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Sarasa Gothic TC"/>
                <a:cs typeface="JetBrains Mono" panose="02000009000000000000" pitchFamily="49" charset="0"/>
              </a:rPr>
              <a:t> 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三级域名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A8023D-50D5-D049-88C7-28FC2E33D87B}"/>
              </a:ext>
            </a:extLst>
          </p:cNvPr>
          <p:cNvSpPr txBox="1"/>
          <p:nvPr/>
        </p:nvSpPr>
        <p:spPr>
          <a:xfrm>
            <a:off x="7370103" y="2548298"/>
            <a:ext cx="1433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edu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二级域名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D4783D-E8B5-5344-83CE-93207D4EFE86}"/>
              </a:ext>
            </a:extLst>
          </p:cNvPr>
          <p:cNvSpPr txBox="1"/>
          <p:nvPr/>
        </p:nvSpPr>
        <p:spPr>
          <a:xfrm>
            <a:off x="8827062" y="2548298"/>
            <a:ext cx="13756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cn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顶级域名</a:t>
            </a:r>
          </a:p>
        </p:txBody>
      </p:sp>
      <p:pic>
        <p:nvPicPr>
          <p:cNvPr id="44" name="内容占位符 7" descr="便携式计算机 轮廓">
            <a:extLst>
              <a:ext uri="{FF2B5EF4-FFF2-40B4-BE49-F238E27FC236}">
                <a16:creationId xmlns:a16="http://schemas.microsoft.com/office/drawing/2014/main" id="{B3B8A071-9169-4464-B1A0-B2E26DB87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704" y="4206879"/>
            <a:ext cx="2251213" cy="2251213"/>
          </a:xfrm>
          <a:prstGeom prst="rect">
            <a:avLst/>
          </a:prstGeom>
        </p:spPr>
      </p:pic>
      <p:pic>
        <p:nvPicPr>
          <p:cNvPr id="45" name="内容占位符 7" descr="便携式计算机 轮廓">
            <a:extLst>
              <a:ext uri="{FF2B5EF4-FFF2-40B4-BE49-F238E27FC236}">
                <a16:creationId xmlns:a16="http://schemas.microsoft.com/office/drawing/2014/main" id="{D14562FD-33FA-4AE9-88F1-C262CACB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561" y="4206878"/>
            <a:ext cx="2251213" cy="2251213"/>
          </a:xfrm>
          <a:prstGeom prst="rect">
            <a:avLst/>
          </a:prstGeom>
        </p:spPr>
      </p:pic>
      <p:cxnSp>
        <p:nvCxnSpPr>
          <p:cNvPr id="46" name="直线连接符 12">
            <a:extLst>
              <a:ext uri="{FF2B5EF4-FFF2-40B4-BE49-F238E27FC236}">
                <a16:creationId xmlns:a16="http://schemas.microsoft.com/office/drawing/2014/main" id="{59A60AB1-77C7-42F4-9B81-DF1E65188A87}"/>
              </a:ext>
            </a:extLst>
          </p:cNvPr>
          <p:cNvCxnSpPr>
            <a:cxnSpLocks/>
          </p:cNvCxnSpPr>
          <p:nvPr/>
        </p:nvCxnSpPr>
        <p:spPr>
          <a:xfrm>
            <a:off x="4890917" y="5332484"/>
            <a:ext cx="12592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14">
            <a:extLst>
              <a:ext uri="{FF2B5EF4-FFF2-40B4-BE49-F238E27FC236}">
                <a16:creationId xmlns:a16="http://schemas.microsoft.com/office/drawing/2014/main" id="{7EC2A780-D739-4B9C-804B-AB40D24BD13E}"/>
              </a:ext>
            </a:extLst>
          </p:cNvPr>
          <p:cNvCxnSpPr>
            <a:cxnSpLocks/>
          </p:cNvCxnSpPr>
          <p:nvPr/>
        </p:nvCxnSpPr>
        <p:spPr>
          <a:xfrm>
            <a:off x="6700302" y="5332484"/>
            <a:ext cx="1259259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7C8745D-6CBB-4208-90A2-DECBFD51F2D9}"/>
              </a:ext>
            </a:extLst>
          </p:cNvPr>
          <p:cNvSpPr txBox="1"/>
          <p:nvPr/>
        </p:nvSpPr>
        <p:spPr>
          <a:xfrm>
            <a:off x="6049815" y="4958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？</a:t>
            </a:r>
          </a:p>
        </p:txBody>
      </p:sp>
      <p:sp>
        <p:nvSpPr>
          <p:cNvPr id="49" name="圆角矩形标注 8">
            <a:extLst>
              <a:ext uri="{FF2B5EF4-FFF2-40B4-BE49-F238E27FC236}">
                <a16:creationId xmlns:a16="http://schemas.microsoft.com/office/drawing/2014/main" id="{680A064C-3FDE-4EDA-9BFC-7E3444891361}"/>
              </a:ext>
            </a:extLst>
          </p:cNvPr>
          <p:cNvSpPr/>
          <p:nvPr/>
        </p:nvSpPr>
        <p:spPr>
          <a:xfrm>
            <a:off x="4652569" y="3846490"/>
            <a:ext cx="3182014" cy="946013"/>
          </a:xfrm>
          <a:prstGeom prst="wedgeRoundRectCallout">
            <a:avLst>
              <a:gd name="adj1" fmla="val -44521"/>
              <a:gd name="adj2" fmla="val 6966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❤️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我心爱的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info.tsinghua.edu.cn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在哪里呢</a:t>
            </a:r>
          </a:p>
        </p:txBody>
      </p:sp>
    </p:spTree>
    <p:extLst>
      <p:ext uri="{BB962C8B-B14F-4D97-AF65-F5344CB8AC3E}">
        <p14:creationId xmlns:p14="http://schemas.microsoft.com/office/powerpoint/2010/main" val="302327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7" descr="便携式计算机 轮廓">
            <a:extLst>
              <a:ext uri="{FF2B5EF4-FFF2-40B4-BE49-F238E27FC236}">
                <a16:creationId xmlns:a16="http://schemas.microsoft.com/office/drawing/2014/main" id="{4C150FDF-1533-D149-AD78-77E47B6A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704" y="4206880"/>
            <a:ext cx="2251213" cy="2251213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599" cy="4987424"/>
          </a:xfrm>
        </p:spPr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系统由众多 </a:t>
            </a:r>
            <a:r>
              <a:rPr lang="en-US" altLang="zh-CN" dirty="0"/>
              <a:t>DNS</a:t>
            </a:r>
            <a:r>
              <a:rPr lang="zh-CN" altLang="en-US" dirty="0"/>
              <a:t> 服务器组成，根据承担的职责不同可以被分类为</a:t>
            </a:r>
            <a:endParaRPr lang="en-US" altLang="zh-CN" dirty="0"/>
          </a:p>
          <a:p>
            <a:pPr lvl="1"/>
            <a:r>
              <a:rPr lang="zh-CN" altLang="en-US" b="1" dirty="0"/>
              <a:t>本地 </a:t>
            </a:r>
            <a:r>
              <a:rPr lang="en-US" altLang="zh-CN" b="1" dirty="0"/>
              <a:t>DNS</a:t>
            </a:r>
            <a:r>
              <a:rPr lang="zh-CN" altLang="en-US" b="1" dirty="0"/>
              <a:t> 服务器 </a:t>
            </a:r>
            <a:r>
              <a:rPr lang="en-US" altLang="zh-CN" dirty="0"/>
              <a:t>–</a:t>
            </a:r>
            <a:r>
              <a:rPr lang="zh-CN" altLang="en-US" dirty="0"/>
              <a:t> 终端设备上直接设置的</a:t>
            </a:r>
            <a:r>
              <a:rPr lang="en-US" altLang="zh-CN" dirty="0"/>
              <a:t>DNS</a:t>
            </a:r>
            <a:r>
              <a:rPr lang="zh-CN" altLang="en-US" dirty="0"/>
              <a:t>服务器</a:t>
            </a:r>
            <a:endParaRPr lang="en-US" altLang="zh-CN" dirty="0"/>
          </a:p>
          <a:p>
            <a:pPr lvl="1"/>
            <a:r>
              <a:rPr lang="zh-CN" altLang="en-US" b="1" dirty="0"/>
              <a:t>公共 </a:t>
            </a:r>
            <a:r>
              <a:rPr lang="en-US" altLang="zh-CN" b="1" dirty="0"/>
              <a:t>DNS</a:t>
            </a:r>
            <a:r>
              <a:rPr lang="zh-CN" altLang="en-US" b="1" dirty="0"/>
              <a:t> 服务器 </a:t>
            </a:r>
            <a:r>
              <a:rPr lang="en-US" altLang="zh-CN" dirty="0"/>
              <a:t>–</a:t>
            </a:r>
            <a:r>
              <a:rPr lang="zh-CN" altLang="en-US" dirty="0"/>
              <a:t> 提供 </a:t>
            </a:r>
            <a:r>
              <a:rPr lang="en-US" altLang="zh-CN" dirty="0"/>
              <a:t>DNS</a:t>
            </a:r>
            <a:r>
              <a:rPr lang="zh-CN" altLang="en-US" dirty="0"/>
              <a:t> 服务的公司所提供的服务器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	</a:t>
            </a:r>
            <a:r>
              <a:rPr lang="zh-CN" altLang="en-US" dirty="0">
                <a:solidFill>
                  <a:srgbClr val="0070C0"/>
                </a:solidFill>
              </a:rPr>
              <a:t>如</a:t>
            </a:r>
            <a:r>
              <a:rPr lang="en-US" altLang="zh-CN" dirty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Google</a:t>
            </a:r>
            <a:r>
              <a:rPr lang="zh-CN" altLang="en-US" dirty="0">
                <a:solidFill>
                  <a:srgbClr val="0070C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8.8.8.8, Cloudflare 1.1.1.1</a:t>
            </a:r>
            <a:r>
              <a:rPr lang="zh-CN" altLang="en-US" dirty="0">
                <a:solidFill>
                  <a:srgbClr val="0070C0"/>
                </a:solidFill>
              </a:rPr>
              <a:t>等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/>
              <a:t>权威 </a:t>
            </a:r>
            <a:r>
              <a:rPr lang="en-US" altLang="zh-CN" b="1" dirty="0"/>
              <a:t>DNS</a:t>
            </a:r>
            <a:r>
              <a:rPr lang="zh-CN" altLang="en-US" b="1" dirty="0"/>
              <a:t> 服务器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只对自己所拥有的域名进行解析</a:t>
            </a:r>
            <a:endParaRPr lang="en-US" altLang="zh-CN" b="1" dirty="0"/>
          </a:p>
          <a:p>
            <a:pPr lvl="1"/>
            <a:r>
              <a:rPr lang="zh-CN" altLang="en-US" b="1" dirty="0"/>
              <a:t>根 </a:t>
            </a:r>
            <a:r>
              <a:rPr lang="en-US" altLang="zh-CN" b="1" dirty="0"/>
              <a:t>DNS</a:t>
            </a:r>
            <a:r>
              <a:rPr lang="zh-CN" altLang="en-US" b="1" dirty="0"/>
              <a:t>服务器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知天地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寻器之旅的引路人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B6B09FAB-28DB-5C41-9C29-72F4101B8505}"/>
              </a:ext>
            </a:extLst>
          </p:cNvPr>
          <p:cNvSpPr/>
          <p:nvPr/>
        </p:nvSpPr>
        <p:spPr>
          <a:xfrm>
            <a:off x="4660900" y="3846491"/>
            <a:ext cx="2176650" cy="946013"/>
          </a:xfrm>
          <a:prstGeom prst="wedgeRoundRectCallout">
            <a:avLst>
              <a:gd name="adj1" fmla="val -44521"/>
              <a:gd name="adj2" fmla="val 6966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问问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DNS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！</a:t>
            </a:r>
          </a:p>
        </p:txBody>
      </p:sp>
      <p:pic>
        <p:nvPicPr>
          <p:cNvPr id="19" name="内容占位符 7" descr="便携式计算机 轮廓">
            <a:extLst>
              <a:ext uri="{FF2B5EF4-FFF2-40B4-BE49-F238E27FC236}">
                <a16:creationId xmlns:a16="http://schemas.microsoft.com/office/drawing/2014/main" id="{8E299D49-6C58-FB40-9E63-BD7EB937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561" y="4206879"/>
            <a:ext cx="2251213" cy="2251213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6D43E28-2F2D-D842-8B42-FD0D54AF6EE2}"/>
              </a:ext>
            </a:extLst>
          </p:cNvPr>
          <p:cNvCxnSpPr>
            <a:cxnSpLocks/>
          </p:cNvCxnSpPr>
          <p:nvPr/>
        </p:nvCxnSpPr>
        <p:spPr>
          <a:xfrm>
            <a:off x="4890917" y="5332485"/>
            <a:ext cx="12592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65FD7F8-F86C-9E48-82DE-823492FF80FB}"/>
              </a:ext>
            </a:extLst>
          </p:cNvPr>
          <p:cNvCxnSpPr>
            <a:cxnSpLocks/>
          </p:cNvCxnSpPr>
          <p:nvPr/>
        </p:nvCxnSpPr>
        <p:spPr>
          <a:xfrm>
            <a:off x="6700302" y="5332485"/>
            <a:ext cx="1259259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E597CEB-E21D-914D-8D1F-1C55F5FDE8F6}"/>
              </a:ext>
            </a:extLst>
          </p:cNvPr>
          <p:cNvSpPr txBox="1"/>
          <p:nvPr/>
        </p:nvSpPr>
        <p:spPr>
          <a:xfrm>
            <a:off x="6049815" y="4958921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5497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599" cy="4987424"/>
          </a:xfrm>
        </p:spPr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存在两种查询方式，但是在一个完整的 </a:t>
            </a:r>
            <a:r>
              <a:rPr lang="en-US" altLang="zh-CN" dirty="0"/>
              <a:t>DNS</a:t>
            </a:r>
            <a:r>
              <a:rPr lang="zh-CN" altLang="en-US" dirty="0"/>
              <a:t> 请求中，可能会涉及多次不同方式的查询</a:t>
            </a:r>
            <a:endParaRPr lang="en-US" altLang="zh-CN" dirty="0"/>
          </a:p>
          <a:p>
            <a:pPr lvl="1"/>
            <a:r>
              <a:rPr lang="en-US" altLang="zh-CN" b="1" dirty="0"/>
              <a:t>DNS</a:t>
            </a:r>
            <a:r>
              <a:rPr lang="zh-CN" altLang="en-US" b="1" dirty="0"/>
              <a:t> 迭代查询 </a:t>
            </a:r>
            <a:r>
              <a:rPr lang="en-US" altLang="zh-CN" dirty="0"/>
              <a:t>–</a:t>
            </a:r>
            <a:r>
              <a:rPr lang="zh-CN" altLang="en-US" dirty="0"/>
              <a:t> 返回下一步该请求的域名服务器地址</a:t>
            </a:r>
            <a:endParaRPr lang="en-US" altLang="zh-CN" dirty="0"/>
          </a:p>
          <a:p>
            <a:pPr lvl="1"/>
            <a:r>
              <a:rPr lang="en-US" altLang="zh-CN" b="1" dirty="0"/>
              <a:t>DNS</a:t>
            </a:r>
            <a:r>
              <a:rPr lang="zh-CN" altLang="en-US" b="1" dirty="0"/>
              <a:t> 递归查询 </a:t>
            </a:r>
            <a:r>
              <a:rPr lang="en-US" altLang="zh-CN" dirty="0"/>
              <a:t>–</a:t>
            </a:r>
            <a:r>
              <a:rPr lang="zh-CN" altLang="en-US" dirty="0"/>
              <a:t> 帮助请求者去查询最终目标的地址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寻器之旅的引路人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4562F-47E7-2843-A2F9-4D3E1572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80" y="2605808"/>
            <a:ext cx="6049455" cy="36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823FD5-E208-D343-98C9-5DA5ABB7480E}"/>
              </a:ext>
            </a:extLst>
          </p:cNvPr>
          <p:cNvSpPr/>
          <p:nvPr/>
        </p:nvSpPr>
        <p:spPr>
          <a:xfrm>
            <a:off x="8771466" y="5645626"/>
            <a:ext cx="3296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https://gaia.cs.umass.edu/kurose_ross/interactive/dns_query.php</a:t>
            </a:r>
          </a:p>
        </p:txBody>
      </p:sp>
    </p:spTree>
    <p:extLst>
      <p:ext uri="{BB962C8B-B14F-4D97-AF65-F5344CB8AC3E}">
        <p14:creationId xmlns:p14="http://schemas.microsoft.com/office/powerpoint/2010/main" val="7774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D09C9D-486C-485E-8674-9484C89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599" cy="4987424"/>
          </a:xfrm>
        </p:spPr>
        <p:txBody>
          <a:bodyPr/>
          <a:lstStyle/>
          <a:p>
            <a:r>
              <a:rPr lang="zh-CN" altLang="en-US" dirty="0"/>
              <a:t>在访问一个网页时产生 </a:t>
            </a:r>
            <a:r>
              <a:rPr lang="en-US" altLang="zh-CN" dirty="0"/>
              <a:t>DNS</a:t>
            </a:r>
            <a:r>
              <a:rPr lang="zh-CN" altLang="en-US" dirty="0"/>
              <a:t> 查询的全过程</a:t>
            </a:r>
            <a:endParaRPr lang="en-US" altLang="zh-CN" dirty="0"/>
          </a:p>
          <a:p>
            <a:pPr lvl="1"/>
            <a:r>
              <a:rPr lang="zh-CN" altLang="en-US" dirty="0"/>
              <a:t>计算机先去查询本地的 </a:t>
            </a:r>
            <a:r>
              <a:rPr lang="en-US" altLang="zh-CN" dirty="0"/>
              <a:t>hosts </a:t>
            </a:r>
            <a:r>
              <a:rPr lang="zh-CN" altLang="en-US" dirty="0"/>
              <a:t>文件；</a:t>
            </a:r>
          </a:p>
          <a:p>
            <a:pPr lvl="1"/>
            <a:r>
              <a:rPr lang="zh-CN" altLang="en-US" dirty="0"/>
              <a:t>计算机向网络设置中的公共（或本地） </a:t>
            </a:r>
            <a:r>
              <a:rPr lang="en-US" altLang="zh-CN" dirty="0"/>
              <a:t>DNS </a:t>
            </a:r>
            <a:r>
              <a:rPr lang="zh-CN" altLang="en-US" dirty="0"/>
              <a:t>服务器发起查询请求；</a:t>
            </a:r>
          </a:p>
          <a:p>
            <a:pPr lvl="1"/>
            <a:r>
              <a:rPr lang="zh-CN" altLang="en-US" dirty="0"/>
              <a:t>此 </a:t>
            </a:r>
            <a:r>
              <a:rPr lang="en-US" altLang="zh-CN" dirty="0"/>
              <a:t>DNS </a:t>
            </a:r>
            <a:r>
              <a:rPr lang="zh-CN" altLang="en-US" dirty="0"/>
              <a:t>服务器向根 </a:t>
            </a:r>
            <a:r>
              <a:rPr lang="en-US" altLang="zh-CN" dirty="0"/>
              <a:t>DNS </a:t>
            </a:r>
            <a:r>
              <a:rPr lang="zh-CN" altLang="en-US" dirty="0"/>
              <a:t>服务器发送查询请求，根服务器会根据查询目标给出对应的顶级域名服务器 </a:t>
            </a:r>
            <a:r>
              <a:rPr lang="en-US" altLang="zh-CN" dirty="0"/>
              <a:t>IP </a:t>
            </a:r>
            <a:r>
              <a:rPr lang="zh-CN" altLang="en-US" dirty="0"/>
              <a:t>地址（如</a:t>
            </a:r>
            <a:r>
              <a:rPr lang="en-US" altLang="zh-CN" dirty="0"/>
              <a:t>com, net, gov</a:t>
            </a:r>
            <a:r>
              <a:rPr lang="zh-CN" altLang="en-US" dirty="0"/>
              <a:t>等），并要求进行迭代查询；</a:t>
            </a:r>
          </a:p>
          <a:p>
            <a:pPr lvl="1"/>
            <a:r>
              <a:rPr lang="en-US" altLang="zh-CN" dirty="0"/>
              <a:t>DNS </a:t>
            </a:r>
            <a:r>
              <a:rPr lang="zh-CN" altLang="en-US" dirty="0"/>
              <a:t>服务器向顶级域名服务器发起查询；</a:t>
            </a:r>
          </a:p>
          <a:p>
            <a:pPr lvl="1"/>
            <a:r>
              <a:rPr lang="zh-CN" altLang="en-US" dirty="0"/>
              <a:t>以此迭代循环，直至找到目标的权威 </a:t>
            </a:r>
            <a:r>
              <a:rPr lang="en-US" altLang="zh-CN" dirty="0"/>
              <a:t>DNS </a:t>
            </a:r>
            <a:r>
              <a:rPr lang="zh-CN" altLang="en-US" dirty="0"/>
              <a:t>服务器，返回最终查询结果；</a:t>
            </a:r>
          </a:p>
          <a:p>
            <a:pPr lvl="1"/>
            <a:r>
              <a:rPr lang="zh-CN" altLang="en-US" dirty="0"/>
              <a:t>执行递归查询的 </a:t>
            </a:r>
            <a:r>
              <a:rPr lang="en-US" altLang="zh-CN" dirty="0"/>
              <a:t>DNS </a:t>
            </a:r>
            <a:r>
              <a:rPr lang="zh-CN" altLang="en-US" dirty="0"/>
              <a:t>服务器将结果返回给客户端，并将结果缓存下来，供近期的其他相同查询使用。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寻器之旅的引路人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4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可恶的翻译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35A045C-3A42-C043-B768-2A7012C37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是什么？</a:t>
            </a:r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689FDC97-5749-574A-8640-7CB0E6DE1726}"/>
              </a:ext>
            </a:extLst>
          </p:cNvPr>
          <p:cNvSpPr txBox="1">
            <a:spLocks/>
          </p:cNvSpPr>
          <p:nvPr/>
        </p:nvSpPr>
        <p:spPr>
          <a:xfrm>
            <a:off x="489613" y="1627416"/>
            <a:ext cx="5216835" cy="391690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套 接 字</a:t>
            </a:r>
          </a:p>
        </p:txBody>
      </p:sp>
      <p:sp>
        <p:nvSpPr>
          <p:cNvPr id="9" name="乘 8">
            <a:extLst>
              <a:ext uri="{FF2B5EF4-FFF2-40B4-BE49-F238E27FC236}">
                <a16:creationId xmlns:a16="http://schemas.microsoft.com/office/drawing/2014/main" id="{EFB28EFB-4DDA-9743-A733-085330A81508}"/>
              </a:ext>
            </a:extLst>
          </p:cNvPr>
          <p:cNvSpPr/>
          <p:nvPr/>
        </p:nvSpPr>
        <p:spPr>
          <a:xfrm>
            <a:off x="1856936" y="2383097"/>
            <a:ext cx="2946400" cy="2946400"/>
          </a:xfrm>
          <a:prstGeom prst="mathMultiply">
            <a:avLst/>
          </a:prstGeom>
          <a:solidFill>
            <a:srgbClr val="C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547E08-4902-2247-B4C1-1B1327F5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71" y="1991313"/>
            <a:ext cx="3189111" cy="31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156016-9C0C-5141-A34E-071EAA4FF8EF}"/>
              </a:ext>
            </a:extLst>
          </p:cNvPr>
          <p:cNvSpPr/>
          <p:nvPr/>
        </p:nvSpPr>
        <p:spPr>
          <a:xfrm>
            <a:off x="6136965" y="57457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https://www.legrand.com/ecatalogue/617069-multistandard-switched-socket-outlet-belanko.html</a:t>
            </a:r>
          </a:p>
        </p:txBody>
      </p:sp>
      <p:pic>
        <p:nvPicPr>
          <p:cNvPr id="14" name="图片 13" descr="图标&#10;&#10;描述已自动生成">
            <a:extLst>
              <a:ext uri="{FF2B5EF4-FFF2-40B4-BE49-F238E27FC236}">
                <a16:creationId xmlns:a16="http://schemas.microsoft.com/office/drawing/2014/main" id="{9F9EA6BB-BAB3-EB44-BE87-1A72EA7D94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06" y="2943886"/>
            <a:ext cx="2405077" cy="24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可恶的翻译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5FDC122-7DCE-D145-8128-6BEC9D9B565F}"/>
              </a:ext>
            </a:extLst>
          </p:cNvPr>
          <p:cNvSpPr/>
          <p:nvPr/>
        </p:nvSpPr>
        <p:spPr>
          <a:xfrm>
            <a:off x="1682044" y="2665542"/>
            <a:ext cx="4086578" cy="3362981"/>
          </a:xfrm>
          <a:prstGeom prst="roundRect">
            <a:avLst>
              <a:gd name="adj" fmla="val 18767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C01456-E6FA-7E4D-A13B-75C4EA903A31}"/>
              </a:ext>
            </a:extLst>
          </p:cNvPr>
          <p:cNvSpPr txBox="1"/>
          <p:nvPr/>
        </p:nvSpPr>
        <p:spPr>
          <a:xfrm>
            <a:off x="4605454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35A045C-3A42-C043-B768-2A7012C3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600" cy="1879263"/>
          </a:xfrm>
        </p:spPr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只做一件重要的事</a:t>
            </a:r>
            <a:r>
              <a:rPr lang="en-US" altLang="zh-CN" dirty="0"/>
              <a:t>——</a:t>
            </a:r>
            <a:r>
              <a:rPr lang="zh-CN" altLang="en-US" b="1" dirty="0"/>
              <a:t>正确匹配两个正在通信的应用程序</a:t>
            </a:r>
            <a:endParaRPr lang="en-US" altLang="zh-CN" b="1" dirty="0"/>
          </a:p>
          <a:p>
            <a:r>
              <a:rPr lang="zh-CN" altLang="en-US" dirty="0"/>
              <a:t>实现方法：使用端口号的机制，给不同应用程序的数据包打上不同的编号，使得发给同一个 </a:t>
            </a:r>
            <a:r>
              <a:rPr lang="en-US" altLang="zh-CN" dirty="0"/>
              <a:t>IP</a:t>
            </a:r>
            <a:r>
              <a:rPr lang="zh-CN" altLang="en-US" dirty="0"/>
              <a:t> 地址的数据包可以被多个应用程序接收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100" name="Picture 4" descr="视频会议_语音会议_远程会议软件_在线培训系统-腾讯会议">
            <a:extLst>
              <a:ext uri="{FF2B5EF4-FFF2-40B4-BE49-F238E27FC236}">
                <a16:creationId xmlns:a16="http://schemas.microsoft.com/office/drawing/2014/main" id="{DEBEF4E0-46BB-3A49-A720-64DDF9EAA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5" y="2830188"/>
            <a:ext cx="890986" cy="8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0A5F02-F535-DA41-9158-67DFF26135AC}"/>
              </a:ext>
            </a:extLst>
          </p:cNvPr>
          <p:cNvSpPr/>
          <p:nvPr/>
        </p:nvSpPr>
        <p:spPr>
          <a:xfrm>
            <a:off x="8312700" y="5732245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图标来自各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App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官网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端口号仅供举例，并非实际端口号</a:t>
            </a:r>
          </a:p>
        </p:txBody>
      </p:sp>
      <p:pic>
        <p:nvPicPr>
          <p:cNvPr id="4102" name="Picture 6" descr="WeChat 微信- 香港- Home | Facebook">
            <a:extLst>
              <a:ext uri="{FF2B5EF4-FFF2-40B4-BE49-F238E27FC236}">
                <a16:creationId xmlns:a16="http://schemas.microsoft.com/office/drawing/2014/main" id="{100B1AA2-0435-174E-9AEF-42985066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5" y="3974033"/>
            <a:ext cx="890987" cy="8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8B07BA6-595D-BB45-97DD-C941029E5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255" y="5219710"/>
            <a:ext cx="890986" cy="5712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0F31D1-2EEB-4A44-98B0-71146D63EC01}"/>
              </a:ext>
            </a:extLst>
          </p:cNvPr>
          <p:cNvSpPr txBox="1"/>
          <p:nvPr/>
        </p:nvSpPr>
        <p:spPr>
          <a:xfrm>
            <a:off x="4516874" y="526778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2335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3CA3A6-E1C3-0649-8CB4-C58AA91A1ADE}"/>
              </a:ext>
            </a:extLst>
          </p:cNvPr>
          <p:cNvSpPr txBox="1"/>
          <p:nvPr/>
        </p:nvSpPr>
        <p:spPr>
          <a:xfrm>
            <a:off x="4516874" y="408542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2334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4F5F9E4-53C7-7F4D-8CA9-BB488DD5053C}"/>
              </a:ext>
            </a:extLst>
          </p:cNvPr>
          <p:cNvSpPr txBox="1"/>
          <p:nvPr/>
        </p:nvSpPr>
        <p:spPr>
          <a:xfrm>
            <a:off x="4516874" y="3014071"/>
            <a:ext cx="91563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2333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38189520-F926-8042-AA19-50DDC275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4" y="2462536"/>
            <a:ext cx="1348326" cy="1348326"/>
          </a:xfrm>
          <a:prstGeom prst="rect">
            <a:avLst/>
          </a:prstGeom>
        </p:spPr>
      </p:pic>
      <p:pic>
        <p:nvPicPr>
          <p:cNvPr id="26" name="图片 25" descr="形状&#10;&#10;低可信度描述已自动生成">
            <a:extLst>
              <a:ext uri="{FF2B5EF4-FFF2-40B4-BE49-F238E27FC236}">
                <a16:creationId xmlns:a16="http://schemas.microsoft.com/office/drawing/2014/main" id="{8A7B2BE0-3F76-414F-B383-5B1C35873E0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88" y="3685543"/>
            <a:ext cx="1348326" cy="1348326"/>
          </a:xfrm>
          <a:prstGeom prst="rect">
            <a:avLst/>
          </a:prstGeom>
        </p:spPr>
      </p:pic>
      <p:pic>
        <p:nvPicPr>
          <p:cNvPr id="27" name="图片 26" descr="形状&#10;&#10;低可信度描述已自动生成">
            <a:extLst>
              <a:ext uri="{FF2B5EF4-FFF2-40B4-BE49-F238E27FC236}">
                <a16:creationId xmlns:a16="http://schemas.microsoft.com/office/drawing/2014/main" id="{7FF3C472-8FF1-934F-AC89-9A63A0A6F7B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881" y="4802577"/>
            <a:ext cx="1348326" cy="1348326"/>
          </a:xfrm>
          <a:prstGeom prst="rect">
            <a:avLst/>
          </a:prstGeom>
        </p:spPr>
      </p:pic>
      <p:pic>
        <p:nvPicPr>
          <p:cNvPr id="28" name="Picture 4" descr="视频会议_语音会议_远程会议软件_在线培训系统-腾讯会议">
            <a:extLst>
              <a:ext uri="{FF2B5EF4-FFF2-40B4-BE49-F238E27FC236}">
                <a16:creationId xmlns:a16="http://schemas.microsoft.com/office/drawing/2014/main" id="{CB1EDBB8-DFA6-B149-938F-ADAB5E3B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09" y="2739960"/>
            <a:ext cx="520357" cy="52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WeChat 微信- 香港- Home | Facebook">
            <a:extLst>
              <a:ext uri="{FF2B5EF4-FFF2-40B4-BE49-F238E27FC236}">
                <a16:creationId xmlns:a16="http://schemas.microsoft.com/office/drawing/2014/main" id="{D4FBF356-AC13-AF48-9DB9-F95D3B8A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536" y="3895352"/>
            <a:ext cx="586234" cy="5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58E2659E-4996-284D-9FDD-6727070D7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1024" y="5081816"/>
            <a:ext cx="698039" cy="447577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43FF952-61D0-6248-960B-81165AFC615D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 flipV="1">
            <a:off x="5432509" y="3136699"/>
            <a:ext cx="1495345" cy="138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33D39DC-69A7-AB4A-9FA0-D7524D8321D1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5432509" y="4347033"/>
            <a:ext cx="3068179" cy="126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343B5A3-4A38-DC41-86B4-457529B98382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5432509" y="5476740"/>
            <a:ext cx="1163372" cy="5265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51DA027-74FC-5547-8134-A73EDDB84130}"/>
              </a:ext>
            </a:extLst>
          </p:cNvPr>
          <p:cNvSpPr txBox="1"/>
          <p:nvPr/>
        </p:nvSpPr>
        <p:spPr>
          <a:xfrm>
            <a:off x="1703266" y="4075864"/>
            <a:ext cx="167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IP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地址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59.66.196.123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2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TCP/IP</a:t>
            </a:r>
            <a:r>
              <a:rPr lang="zh-CN" altLang="en-US" dirty="0"/>
              <a:t> 协议簇</a:t>
            </a:r>
            <a:r>
              <a:rPr lang="en-US" altLang="zh-CN" dirty="0"/>
              <a:t>–</a:t>
            </a:r>
            <a:r>
              <a:rPr lang="zh-CN" altLang="en-US" dirty="0"/>
              <a:t> 网络结构的小蛮腰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11" name="内容占位符 10" descr="形状&#10;&#10;低可信度描述已自动生成">
            <a:extLst>
              <a:ext uri="{FF2B5EF4-FFF2-40B4-BE49-F238E27FC236}">
                <a16:creationId xmlns:a16="http://schemas.microsoft.com/office/drawing/2014/main" id="{491E9642-C046-AE40-AF81-96DA5FD3C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6" y="1060588"/>
            <a:ext cx="5064125" cy="5064125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D80253-AE1F-CF4D-A7D3-3500A584B74F}"/>
              </a:ext>
            </a:extLst>
          </p:cNvPr>
          <p:cNvSpPr txBox="1"/>
          <p:nvPr/>
        </p:nvSpPr>
        <p:spPr>
          <a:xfrm>
            <a:off x="3635859" y="3207929"/>
            <a:ext cx="1718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TCP/IP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BEA32E-C524-E544-BBDA-D24E5561251D}"/>
              </a:ext>
            </a:extLst>
          </p:cNvPr>
          <p:cNvSpPr txBox="1"/>
          <p:nvPr/>
        </p:nvSpPr>
        <p:spPr>
          <a:xfrm>
            <a:off x="1786996" y="2180106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77FC7D-6EF6-974A-9EA3-7167A5FA1328}"/>
              </a:ext>
            </a:extLst>
          </p:cNvPr>
          <p:cNvSpPr txBox="1"/>
          <p:nvPr/>
        </p:nvSpPr>
        <p:spPr>
          <a:xfrm>
            <a:off x="2292922" y="2502787"/>
            <a:ext cx="56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FTP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01EB02-54C9-5F4C-835B-62DBAFC68C7D}"/>
              </a:ext>
            </a:extLst>
          </p:cNvPr>
          <p:cNvSpPr txBox="1"/>
          <p:nvPr/>
        </p:nvSpPr>
        <p:spPr>
          <a:xfrm>
            <a:off x="2933700" y="2338971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SMTP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9BF6DBD-F3DA-134E-8BE9-0FD9283A7121}"/>
              </a:ext>
            </a:extLst>
          </p:cNvPr>
          <p:cNvSpPr txBox="1"/>
          <p:nvPr/>
        </p:nvSpPr>
        <p:spPr>
          <a:xfrm>
            <a:off x="2536796" y="283580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IMAP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E924518-CFEC-8C48-BD6C-0B8A398E57FD}"/>
              </a:ext>
            </a:extLst>
          </p:cNvPr>
          <p:cNvSpPr txBox="1"/>
          <p:nvPr/>
        </p:nvSpPr>
        <p:spPr>
          <a:xfrm>
            <a:off x="1948752" y="4267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802.11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Wi-Fi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84F9B6-D2FE-1E4F-BC5D-82FC59F86923}"/>
              </a:ext>
            </a:extLst>
          </p:cNvPr>
          <p:cNvSpPr txBox="1"/>
          <p:nvPr/>
        </p:nvSpPr>
        <p:spPr>
          <a:xfrm>
            <a:off x="2156648" y="4620154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802.3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Ethernet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40" name="内容占位符 7">
            <a:extLst>
              <a:ext uri="{FF2B5EF4-FFF2-40B4-BE49-F238E27FC236}">
                <a16:creationId xmlns:a16="http://schemas.microsoft.com/office/drawing/2014/main" id="{63B7C0AA-648E-A742-AAE8-C4E343DADD40}"/>
              </a:ext>
            </a:extLst>
          </p:cNvPr>
          <p:cNvSpPr txBox="1">
            <a:spLocks/>
          </p:cNvSpPr>
          <p:nvPr/>
        </p:nvSpPr>
        <p:spPr>
          <a:xfrm>
            <a:off x="5632024" y="1112293"/>
            <a:ext cx="5721775" cy="5012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TCP/IP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协议簇集合了一系列重要的协议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传输层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TCP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传输控制协议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UDP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用户数据报协议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网络层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网际互联协议（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IPv4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IPv6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ICMP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互联网控制消息协议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……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66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可靠连接的保证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F7D7A96-CB49-694C-9E77-532ABF0B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dirty="0"/>
              <a:t>（</a:t>
            </a:r>
            <a:r>
              <a:rPr lang="en-US" altLang="zh-CN" b="1" dirty="0"/>
              <a:t>T</a:t>
            </a:r>
            <a:r>
              <a:rPr lang="en-US" altLang="zh-CN" dirty="0"/>
              <a:t>ransmission </a:t>
            </a:r>
            <a:r>
              <a:rPr lang="en-US" altLang="zh-CN" b="1" dirty="0"/>
              <a:t>C</a:t>
            </a:r>
            <a:r>
              <a:rPr lang="en-US" altLang="zh-CN" dirty="0"/>
              <a:t>ontrol </a:t>
            </a:r>
            <a:r>
              <a:rPr lang="en-US" altLang="zh-CN" b="1" dirty="0"/>
              <a:t>P</a:t>
            </a:r>
            <a:r>
              <a:rPr lang="en-US" altLang="zh-CN" dirty="0"/>
              <a:t>rotocol</a:t>
            </a:r>
            <a:r>
              <a:rPr lang="zh-CN" altLang="en-US" dirty="0"/>
              <a:t>，传输控制协议）提供了一个</a:t>
            </a:r>
            <a:r>
              <a:rPr lang="zh-CN" altLang="en-US" b="1" dirty="0"/>
              <a:t>面向连接的</a:t>
            </a:r>
            <a:r>
              <a:rPr lang="zh-CN" altLang="en-US" dirty="0"/>
              <a:t>、</a:t>
            </a:r>
            <a:r>
              <a:rPr lang="zh-CN" altLang="en-US" b="1" dirty="0"/>
              <a:t>可靠的</a:t>
            </a:r>
            <a:r>
              <a:rPr lang="zh-CN" altLang="en-US" dirty="0"/>
              <a:t>通信协议。</a:t>
            </a:r>
            <a:endParaRPr lang="en-US" altLang="zh-CN" dirty="0"/>
          </a:p>
          <a:p>
            <a:r>
              <a:rPr lang="zh-CN" altLang="en-US" dirty="0"/>
              <a:t>最终目标：将数据送达通信的对方，同时保证数据不会</a:t>
            </a:r>
            <a:r>
              <a:rPr lang="zh-CN" altLang="en-US" dirty="0">
                <a:solidFill>
                  <a:srgbClr val="C00000"/>
                </a:solidFill>
              </a:rPr>
              <a:t>损坏、丢失或乱序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TCP</a:t>
            </a:r>
            <a:r>
              <a:rPr lang="zh-CN" altLang="en-US" dirty="0"/>
              <a:t> 建立连接三次握手</a:t>
            </a:r>
            <a:r>
              <a:rPr lang="en-US" altLang="zh-CN" dirty="0"/>
              <a:t>🤝</a:t>
            </a:r>
          </a:p>
          <a:p>
            <a:r>
              <a:rPr lang="en-US" altLang="zh-CN" dirty="0"/>
              <a:t>TCP</a:t>
            </a:r>
            <a:r>
              <a:rPr lang="zh-CN" altLang="en-US" dirty="0"/>
              <a:t> 还有哪些功能？</a:t>
            </a:r>
            <a:endParaRPr lang="en-US" altLang="zh-CN" dirty="0"/>
          </a:p>
          <a:p>
            <a:pPr lvl="1"/>
            <a:r>
              <a:rPr lang="zh-CN" altLang="en-US" dirty="0"/>
              <a:t>拥塞控制</a:t>
            </a:r>
            <a:endParaRPr lang="en-US" altLang="zh-CN" dirty="0"/>
          </a:p>
          <a:p>
            <a:pPr lvl="1"/>
            <a:r>
              <a:rPr lang="zh-CN" altLang="en-US" dirty="0"/>
              <a:t>流量控制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8E8F8B-199B-AA4E-B2D6-2AC565B1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656832"/>
            <a:ext cx="596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770F10-6ABE-B34E-99EB-4BC2A6ABB68D}"/>
              </a:ext>
            </a:extLst>
          </p:cNvPr>
          <p:cNvSpPr/>
          <p:nvPr/>
        </p:nvSpPr>
        <p:spPr>
          <a:xfrm>
            <a:off x="7191022" y="57457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https://www.sciencedirect.com/topics/computer-science/three-way-handshake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672ED9-343A-244B-9847-BCE83B39E258}"/>
              </a:ext>
            </a:extLst>
          </p:cNvPr>
          <p:cNvSpPr txBox="1"/>
          <p:nvPr/>
        </p:nvSpPr>
        <p:spPr>
          <a:xfrm>
            <a:off x="7014927" y="53818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TCP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三次握手的过程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78DE993E-1C4F-CA47-B01C-3577855EB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79" y="4502289"/>
            <a:ext cx="1759129" cy="175912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BD3A426-2A32-4444-A749-F4777109F72B}"/>
              </a:ext>
            </a:extLst>
          </p:cNvPr>
          <p:cNvSpPr txBox="1"/>
          <p:nvPr/>
        </p:nvSpPr>
        <p:spPr>
          <a:xfrm>
            <a:off x="687505" y="5003925"/>
            <a:ext cx="2484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RFC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793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RANSMISSION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ONTROL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ROTOCOL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27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06F72-7DF6-46BA-8F02-CB6A3AD2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理想模型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F9740-F2C0-4D09-B6BE-8247049F5B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8AE98-465F-4399-834A-28E6B8644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743FF-4969-4C52-A2A6-360BBC30DCA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</p:spTree>
    <p:extLst>
      <p:ext uri="{BB962C8B-B14F-4D97-AF65-F5344CB8AC3E}">
        <p14:creationId xmlns:p14="http://schemas.microsoft.com/office/powerpoint/2010/main" val="284863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你在哪里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F7D7A96-CB49-694C-9E77-532ABF0B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IP</a:t>
            </a:r>
            <a:r>
              <a:rPr lang="zh-CN" altLang="en-US" dirty="0"/>
              <a:t>（</a:t>
            </a:r>
            <a:r>
              <a:rPr lang="en-US" altLang="zh-CN" b="1" dirty="0"/>
              <a:t>I</a:t>
            </a:r>
            <a:r>
              <a:rPr lang="en-US" altLang="zh-CN" dirty="0"/>
              <a:t>nternet</a:t>
            </a:r>
            <a:r>
              <a:rPr lang="zh-CN" altLang="en-US" dirty="0"/>
              <a:t> </a:t>
            </a:r>
            <a:r>
              <a:rPr lang="en-US" altLang="zh-CN" b="1" dirty="0"/>
              <a:t>P</a:t>
            </a:r>
            <a:r>
              <a:rPr lang="en-US" altLang="zh-CN" dirty="0"/>
              <a:t>rotocol, </a:t>
            </a:r>
            <a:r>
              <a:rPr lang="zh-CN" altLang="en-US" dirty="0"/>
              <a:t>网际互联协议）实现了互联网大规模的互联互通，是当今互联网的基础通信架构。</a:t>
            </a:r>
            <a:endParaRPr lang="en-US" altLang="zh-CN" dirty="0"/>
          </a:p>
          <a:p>
            <a:r>
              <a:rPr lang="zh-CN" altLang="en-US" dirty="0"/>
              <a:t>核心原理：一条路径上的节点设备在收到一个数据包后，会根据数据包的目标地址，查询路由表或路由规则，将数据包转发给下一个匹配目的地址的邻居</a:t>
            </a:r>
            <a:endParaRPr lang="en-US" altLang="zh-CN" dirty="0"/>
          </a:p>
          <a:p>
            <a:r>
              <a:rPr lang="zh-CN" altLang="en-US" dirty="0"/>
              <a:t>被公开使用的版本为</a:t>
            </a:r>
            <a:r>
              <a:rPr lang="en-US" altLang="zh-CN" dirty="0"/>
              <a:t>IPv4</a:t>
            </a:r>
            <a:r>
              <a:rPr lang="zh-CN" altLang="en-US" dirty="0"/>
              <a:t>和</a:t>
            </a:r>
            <a:r>
              <a:rPr lang="en-US" altLang="zh-CN" dirty="0"/>
              <a:t>IPv6</a:t>
            </a:r>
          </a:p>
          <a:p>
            <a:r>
              <a:rPr lang="zh-CN" altLang="en-US" strike="sngStrike" dirty="0"/>
              <a:t>应该是</a:t>
            </a:r>
            <a:r>
              <a:rPr lang="en-US" altLang="zh-CN" strike="sngStrike" dirty="0"/>
              <a:t>SNS</a:t>
            </a:r>
            <a:r>
              <a:rPr lang="zh-CN" altLang="en-US" strike="sngStrike" dirty="0"/>
              <a:t>队员最熟悉的协议吧</a:t>
            </a:r>
            <a:endParaRPr lang="en-US" altLang="zh-CN" strike="sngStrike" dirty="0"/>
          </a:p>
          <a:p>
            <a:r>
              <a:rPr lang="zh-CN" altLang="en-US" dirty="0"/>
              <a:t>大致包括如下几部分内容</a:t>
            </a:r>
            <a:endParaRPr lang="en-US" altLang="zh-CN" dirty="0"/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 寻址</a:t>
            </a:r>
            <a:endParaRPr lang="en-US" altLang="zh-CN" dirty="0"/>
          </a:p>
          <a:p>
            <a:pPr lvl="1"/>
            <a:r>
              <a:rPr lang="zh-CN" altLang="en-US" dirty="0"/>
              <a:t>路由</a:t>
            </a:r>
            <a:endParaRPr lang="en-US" altLang="zh-CN" dirty="0"/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 分包与重新组合</a:t>
            </a:r>
            <a:endParaRPr lang="en-US" altLang="zh-CN" dirty="0"/>
          </a:p>
        </p:txBody>
      </p:sp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665E05BA-31F9-AC4A-A5D2-CDEB139B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42" y="2965247"/>
            <a:ext cx="1922445" cy="19224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6073A4-482A-BE41-A112-E24DEFD23FF9}"/>
              </a:ext>
            </a:extLst>
          </p:cNvPr>
          <p:cNvSpPr txBox="1"/>
          <p:nvPr/>
        </p:nvSpPr>
        <p:spPr>
          <a:xfrm>
            <a:off x="9498827" y="4820834"/>
            <a:ext cx="248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RFC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791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NTERNET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ROTOCOL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A66A77AF-67FA-AD4E-BB7E-7937899EC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55" y="4189593"/>
            <a:ext cx="3924300" cy="19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你在哪里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F7D7A96-CB49-694C-9E77-532ABF0B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IPv4</a:t>
            </a:r>
            <a:r>
              <a:rPr lang="zh-CN" altLang="en-US" dirty="0"/>
              <a:t>地址举个 </a:t>
            </a:r>
            <a:r>
              <a:rPr lang="en-US" altLang="zh-CN" dirty="0"/>
              <a:t>🌰</a:t>
            </a:r>
            <a:r>
              <a:rPr lang="zh-CN" altLang="en-US" dirty="0"/>
              <a:t> ，描述一下寻址的过程</a:t>
            </a:r>
            <a:endParaRPr lang="en-US" altLang="zh-CN" dirty="0"/>
          </a:p>
          <a:p>
            <a:r>
              <a:rPr lang="en-US" altLang="zh-CN" dirty="0"/>
              <a:t>IPv4</a:t>
            </a:r>
            <a:r>
              <a:rPr lang="zh-CN" altLang="en-US" dirty="0"/>
              <a:t> 地址的构成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同一个网络号中的主机号不允许重复，相连的网络号也不允许重复，这样路由器就可以通过查看目标 </a:t>
            </a:r>
            <a:r>
              <a:rPr lang="en-US" altLang="zh-CN" dirty="0"/>
              <a:t>IP</a:t>
            </a:r>
            <a:r>
              <a:rPr lang="zh-CN" altLang="en-US" dirty="0"/>
              <a:t> 地址的网络号进行转发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27122E-8007-5C4D-B005-F5DF44746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87665"/>
              </p:ext>
            </p:extLst>
          </p:nvPr>
        </p:nvGraphicFramePr>
        <p:xfrm>
          <a:off x="1422399" y="2171428"/>
          <a:ext cx="9347202" cy="13716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372229">
                  <a:extLst>
                    <a:ext uri="{9D8B030D-6E8A-4147-A177-3AD203B41FA5}">
                      <a16:colId xmlns:a16="http://schemas.microsoft.com/office/drawing/2014/main" val="966148577"/>
                    </a:ext>
                  </a:extLst>
                </a:gridCol>
                <a:gridCol w="2368158">
                  <a:extLst>
                    <a:ext uri="{9D8B030D-6E8A-4147-A177-3AD203B41FA5}">
                      <a16:colId xmlns:a16="http://schemas.microsoft.com/office/drawing/2014/main" val="1164143233"/>
                    </a:ext>
                  </a:extLst>
                </a:gridCol>
                <a:gridCol w="5606815">
                  <a:extLst>
                    <a:ext uri="{9D8B030D-6E8A-4147-A177-3AD203B41FA5}">
                      <a16:colId xmlns:a16="http://schemas.microsoft.com/office/drawing/2014/main" val="235369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br>
                        <a:rPr lang="zh-CN" altLang="en-US"/>
                      </a:b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点分十进制表示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二进制表示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621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IPv4</a:t>
                      </a:r>
                      <a:r>
                        <a:rPr lang="zh-CN" altLang="en-US" b="1" dirty="0"/>
                        <a:t>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166.111.9.145 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10100110 01101111 00001001 10010001 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087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子网掩码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255.255.0.0 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11111111 11111111 00000000 00000000 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1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81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FEFBAE-51FE-410C-8701-EC934A5F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你在哪里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81E31-1FCE-49B7-AA67-9623AF3E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B8B3E-1222-4AA2-A5BA-32268727FB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C2546-88EE-434A-B8BF-7993994D43A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F7D7A96-CB49-694C-9E77-532ABF0B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IPv4</a:t>
            </a:r>
            <a:r>
              <a:rPr lang="zh-CN" altLang="en-US" dirty="0"/>
              <a:t>地址举个 </a:t>
            </a:r>
            <a:r>
              <a:rPr lang="en-US" altLang="zh-CN" dirty="0"/>
              <a:t>🌰</a:t>
            </a:r>
            <a:r>
              <a:rPr lang="zh-CN" altLang="en-US" dirty="0"/>
              <a:t> ，描述一下寻址的过程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D2F1E2-4BF5-3142-93CC-5A21A6479D6C}"/>
              </a:ext>
            </a:extLst>
          </p:cNvPr>
          <p:cNvSpPr/>
          <p:nvPr/>
        </p:nvSpPr>
        <p:spPr>
          <a:xfrm>
            <a:off x="5491059" y="5935064"/>
            <a:ext cx="6689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www.orbit</a:t>
            </a:r>
            <a:r>
              <a:rPr lang="en-US" altLang="zh-CN" dirty="0"/>
              <a:t>-computer-</a:t>
            </a:r>
            <a:r>
              <a:rPr lang="en-US" altLang="zh-CN" dirty="0" err="1"/>
              <a:t>solutions.com</a:t>
            </a:r>
            <a:r>
              <a:rPr lang="en-US" altLang="zh-CN" dirty="0"/>
              <a:t>/home/routing-protocols/</a:t>
            </a:r>
            <a:endParaRPr lang="zh-CN" altLang="en-US" dirty="0"/>
          </a:p>
        </p:txBody>
      </p:sp>
      <p:pic>
        <p:nvPicPr>
          <p:cNvPr id="10242" name="Picture 2" descr="IP ROUTING">
            <a:extLst>
              <a:ext uri="{FF2B5EF4-FFF2-40B4-BE49-F238E27FC236}">
                <a16:creationId xmlns:a16="http://schemas.microsoft.com/office/drawing/2014/main" id="{39DB80D4-1D01-D542-B2A6-02FC89FE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04" y="1585445"/>
            <a:ext cx="7528983" cy="434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3FD435C-993D-F84D-BB90-C5B6B072EDC9}"/>
              </a:ext>
            </a:extLst>
          </p:cNvPr>
          <p:cNvSpPr/>
          <p:nvPr/>
        </p:nvSpPr>
        <p:spPr>
          <a:xfrm>
            <a:off x="91582" y="2836924"/>
            <a:ext cx="432166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Network E </a:t>
            </a:r>
            <a:r>
              <a:rPr lang="zh-CN" altLang="en-US" b="1" dirty="0"/>
              <a:t>中的</a:t>
            </a:r>
            <a:endParaRPr lang="en-US" altLang="zh-CN" b="1" dirty="0"/>
          </a:p>
          <a:p>
            <a:pPr algn="ctr"/>
            <a:r>
              <a:rPr lang="zh-CN" altLang="en-US" b="1" dirty="0"/>
              <a:t> </a:t>
            </a:r>
            <a:r>
              <a:rPr lang="en-US" altLang="zh-CN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192.168.1.33</a:t>
            </a:r>
            <a:r>
              <a:rPr lang="zh-CN" altLang="en-US" b="1" dirty="0"/>
              <a:t> 主机</a:t>
            </a:r>
            <a:endParaRPr lang="en-US" altLang="zh-CN" b="1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想要发送数据给</a:t>
            </a:r>
            <a:endParaRPr lang="en-US" altLang="zh-CN" dirty="0"/>
          </a:p>
          <a:p>
            <a:pPr algn="ctr"/>
            <a:r>
              <a:rPr lang="en-US" altLang="zh-CN" b="1" dirty="0"/>
              <a:t>Network</a:t>
            </a:r>
            <a:r>
              <a:rPr lang="zh-CN" altLang="en-US" b="1" dirty="0"/>
              <a:t> </a:t>
            </a:r>
            <a:r>
              <a:rPr lang="en-US" altLang="zh-CN" b="1" dirty="0"/>
              <a:t>D</a:t>
            </a:r>
            <a:r>
              <a:rPr lang="zh-CN" altLang="en-US" b="1" dirty="0"/>
              <a:t>中的</a:t>
            </a:r>
            <a:endParaRPr lang="en-US" altLang="zh-CN" b="1" dirty="0"/>
          </a:p>
          <a:p>
            <a:pPr algn="ctr"/>
            <a:r>
              <a:rPr lang="zh-CN" altLang="en-US" b="1" dirty="0"/>
              <a:t> </a:t>
            </a:r>
            <a:r>
              <a:rPr lang="en-US" altLang="zh-CN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192.168.1.81</a:t>
            </a:r>
            <a:r>
              <a:rPr lang="zh-CN" alt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主机</a:t>
            </a:r>
            <a:endParaRPr lang="en-US" altLang="zh-CN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9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99CBED-03C3-4977-BE93-C03DAA680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90" y="1578309"/>
            <a:ext cx="4584700" cy="123437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/>
              <a:t>断网了？</a:t>
            </a:r>
            <a:r>
              <a:rPr lang="en-US" altLang="zh-CN" sz="2400" dirty="0"/>
              <a:t>Ping</a:t>
            </a:r>
            <a:r>
              <a:rPr lang="zh-CN" altLang="en-US" sz="2400" dirty="0"/>
              <a:t>一下！</a:t>
            </a:r>
            <a:endParaRPr lang="en-US" altLang="zh-CN" sz="1800" dirty="0"/>
          </a:p>
          <a:p>
            <a:pPr marL="0" indent="0" algn="ctr">
              <a:buNone/>
            </a:pPr>
            <a:r>
              <a:rPr lang="en-US" altLang="zh-CN" sz="1600" dirty="0"/>
              <a:t>Ping </a:t>
            </a:r>
            <a:r>
              <a:rPr lang="zh-CN" altLang="en-US" sz="1600" dirty="0"/>
              <a:t>通过发送 </a:t>
            </a:r>
            <a:r>
              <a:rPr lang="en-US" altLang="zh-CN" sz="1600" dirty="0"/>
              <a:t>ICMP </a:t>
            </a:r>
            <a:r>
              <a:rPr lang="zh-CN" altLang="en-US" sz="1600" dirty="0"/>
              <a:t>请求回显数据包</a:t>
            </a:r>
            <a:endParaRPr lang="en-US" altLang="zh-CN" sz="1600" dirty="0"/>
          </a:p>
          <a:p>
            <a:pPr marL="0" indent="0" algn="ctr">
              <a:buNone/>
            </a:pPr>
            <a:r>
              <a:rPr lang="zh-CN" altLang="en-US" sz="1600" dirty="0"/>
              <a:t>测试数据包能否透过</a:t>
            </a:r>
            <a:r>
              <a:rPr lang="en-US" altLang="zh-CN" sz="1600" dirty="0"/>
              <a:t>IP</a:t>
            </a:r>
            <a:r>
              <a:rPr lang="zh-CN" altLang="en-US" sz="1600" dirty="0"/>
              <a:t>协议到达特定主机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D328D26-32B7-4E2B-A081-5429BA42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网络技术实战 </a:t>
            </a:r>
            <a:r>
              <a:rPr lang="en-US" altLang="zh-CN" dirty="0"/>
              <a:t>– Ping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33EA67-750C-4D9E-9D02-98683905F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2DC06A-8C3D-4EA7-8511-1B5AA5A08F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F3DD2C-E9EE-4340-9577-549DD205341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10" name="图片 9" descr="QR 代码&#10;&#10;描述已自动生成">
            <a:extLst>
              <a:ext uri="{FF2B5EF4-FFF2-40B4-BE49-F238E27FC236}">
                <a16:creationId xmlns:a16="http://schemas.microsoft.com/office/drawing/2014/main" id="{F3703A5E-70CD-4B3C-AB7C-2AFBEFC01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2" y="2925598"/>
            <a:ext cx="1818122" cy="18181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3B72AE-44EE-49EB-9DD1-D491808112DA}"/>
              </a:ext>
            </a:extLst>
          </p:cNvPr>
          <p:cNvSpPr txBox="1"/>
          <p:nvPr/>
        </p:nvSpPr>
        <p:spPr>
          <a:xfrm>
            <a:off x="435466" y="4843882"/>
            <a:ext cx="3641234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互联网控制消息协议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nternet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C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ontrol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M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essage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P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rotocol, ICMP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）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由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RFC 792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定义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208E84-C4B9-47BE-9676-FC936D9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1578309"/>
            <a:ext cx="7406660" cy="40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83A13C3-62AE-484C-B988-76A9363A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418" y="1112838"/>
            <a:ext cx="7585788" cy="50641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455B91F-1A1F-44E1-AF47-EF5BC586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Transistor-transistor Logic </a:t>
            </a:r>
            <a:r>
              <a:rPr lang="en-US" altLang="zh-CN" dirty="0"/>
              <a:t>Time To Live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75BB1B-7328-4706-8478-21C977F58C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2EA37A-ACCD-424E-9A03-94CE1D17F3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12AFA-5D95-4EDB-ADC8-D686608C302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03C8EF4A-B4D5-49F5-8BC7-7D3DB147897D}"/>
              </a:ext>
            </a:extLst>
          </p:cNvPr>
          <p:cNvSpPr txBox="1">
            <a:spLocks/>
          </p:cNvSpPr>
          <p:nvPr/>
        </p:nvSpPr>
        <p:spPr>
          <a:xfrm>
            <a:off x="8848206" y="2443329"/>
            <a:ext cx="3413740" cy="1971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经过一“跳”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TTL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←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TTL – 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TTL = 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返回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ICMP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超时报文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37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06EDC00-029E-4F33-9E17-39FE4527E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401300" cy="140230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从哪走？</a:t>
            </a:r>
            <a:r>
              <a:rPr lang="en-US" altLang="zh-CN" dirty="0" err="1"/>
              <a:t>TraceRoute</a:t>
            </a:r>
            <a:r>
              <a:rPr lang="zh-CN" altLang="en-US" dirty="0"/>
              <a:t>一下！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1800" dirty="0"/>
              <a:t>ICMP </a:t>
            </a:r>
            <a:r>
              <a:rPr lang="zh-CN" altLang="en-US" sz="1800" dirty="0"/>
              <a:t>通过从 </a:t>
            </a:r>
            <a:r>
              <a:rPr lang="en-US" altLang="zh-CN" sz="1800" dirty="0"/>
              <a:t>TTL=1 </a:t>
            </a:r>
            <a:r>
              <a:rPr lang="zh-CN" altLang="en-US" sz="1800" dirty="0"/>
              <a:t>开始依次递增发送数据包显示数据包在</a:t>
            </a:r>
            <a:r>
              <a:rPr lang="en-US" altLang="zh-CN" sz="1800" dirty="0"/>
              <a:t>IP</a:t>
            </a:r>
            <a:r>
              <a:rPr lang="zh-CN" altLang="en-US" sz="1800" dirty="0"/>
              <a:t>网络经过的路由器的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91DDE4-23BD-4F96-8F24-A5167DCC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网络技术实战 </a:t>
            </a:r>
            <a:r>
              <a:rPr lang="en-US" altLang="zh-CN" dirty="0"/>
              <a:t>– </a:t>
            </a:r>
            <a:r>
              <a:rPr lang="en-US" altLang="zh-CN" dirty="0" err="1"/>
              <a:t>TraceRoute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CBBA40-56F4-4D73-BC64-9F1EA9DBEC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B1D8E9-6077-4007-BBF9-3E8A5EB1CD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C6B58B-5BB5-4EAC-BFF3-381CD6296F5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C8F2D3-5B4B-46A7-96C1-808CC8B3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39" y="2010296"/>
            <a:ext cx="66965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70E75-FD37-4D35-AF84-8A08B53B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tracert(Windows)	traceroute/</a:t>
            </a:r>
            <a:r>
              <a:rPr lang="en-US" altLang="zh-CN" dirty="0" err="1"/>
              <a:t>tracepath</a:t>
            </a:r>
            <a:r>
              <a:rPr lang="en-US" altLang="zh-CN" dirty="0"/>
              <a:t>/</a:t>
            </a:r>
            <a:r>
              <a:rPr lang="en-US" altLang="zh-CN" dirty="0" err="1"/>
              <a:t>mtr</a:t>
            </a:r>
            <a:r>
              <a:rPr lang="en-US" altLang="zh-CN" dirty="0"/>
              <a:t>(*NIX)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FD76ED-A485-4CA4-84BD-944B642A0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ACCF50-0C21-4E13-B6AF-BB2E36748B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6188D8-95B4-4733-860A-88C98636853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C7345C-20A0-4CC2-ABE8-61B884363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96"/>
          <a:stretch/>
        </p:blipFill>
        <p:spPr>
          <a:xfrm>
            <a:off x="514658" y="1187450"/>
            <a:ext cx="5487930" cy="1892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39B505-9DFD-4A25-81A7-7E857284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8" y="3256161"/>
            <a:ext cx="5514243" cy="2998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422591-7F14-44A9-A03C-9A92295E32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374"/>
          <a:stretch/>
        </p:blipFill>
        <p:spPr>
          <a:xfrm>
            <a:off x="6163101" y="2000251"/>
            <a:ext cx="5487930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0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388CECE-D2ED-421A-85F8-3C219BDC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网络技术实践 </a:t>
            </a:r>
            <a:r>
              <a:rPr lang="en-US" altLang="zh-CN" dirty="0"/>
              <a:t>– SSH </a:t>
            </a:r>
            <a:r>
              <a:rPr lang="zh-CN" altLang="en-US" dirty="0"/>
              <a:t>与 </a:t>
            </a:r>
            <a:r>
              <a:rPr lang="en-US" altLang="zh-CN" dirty="0"/>
              <a:t>Telnet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C8F19A-A9F6-4172-B7A6-35C8D890B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0680C3-972C-46AB-9118-E1B31B5ABA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3BAF89-EC28-4B1C-8AE6-6F524AE246A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0F30E3-9573-43F6-B9AB-3821A5D9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03"/>
          <a:stretch/>
        </p:blipFill>
        <p:spPr>
          <a:xfrm>
            <a:off x="708695" y="2247900"/>
            <a:ext cx="10774609" cy="4032250"/>
          </a:xfrm>
          <a:prstGeom prst="rect">
            <a:avLst/>
          </a:prstGeom>
        </p:spPr>
      </p:pic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EB4D4A0-D08A-46C6-A1C2-A940809D3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401300" cy="140230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上服务器？</a:t>
            </a:r>
            <a:r>
              <a:rPr lang="en-US" altLang="zh-CN" dirty="0"/>
              <a:t>SSH</a:t>
            </a:r>
            <a:r>
              <a:rPr lang="zh-CN" altLang="en-US" dirty="0"/>
              <a:t>一下！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sz="700" dirty="0"/>
              <a:t>你用 </a:t>
            </a:r>
            <a:r>
              <a:rPr lang="en-US" altLang="zh-CN" sz="700" dirty="0" err="1"/>
              <a:t>JavaWS</a:t>
            </a:r>
            <a:r>
              <a:rPr lang="zh-CN" altLang="en-US" sz="700" dirty="0"/>
              <a:t>，连 </a:t>
            </a:r>
            <a:r>
              <a:rPr lang="en-US" altLang="zh-CN" sz="700" dirty="0"/>
              <a:t>KVM </a:t>
            </a:r>
            <a:r>
              <a:rPr lang="zh-CN" altLang="en-US" sz="700" dirty="0"/>
              <a:t>我也不拦你</a:t>
            </a:r>
            <a:endParaRPr lang="en-US" altLang="zh-CN" sz="7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Secure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SHell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是一种加密的网络传输协议</a:t>
            </a:r>
            <a:r>
              <a:rPr lang="zh-CN" altLang="en-US" sz="1800" dirty="0">
                <a:solidFill>
                  <a:prstClr val="black"/>
                </a:solidFill>
                <a:latin typeface="Sarasa Gothic TC"/>
                <a:ea typeface="Sarasa Gothic TC"/>
              </a:rPr>
              <a:t>，通过创建安全隧道来实现客户端与服务器之间的连接。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6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388CECE-D2ED-421A-85F8-3C219BDC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网络技术实践 </a:t>
            </a:r>
            <a:r>
              <a:rPr lang="en-US" altLang="zh-CN" dirty="0"/>
              <a:t>– SSH </a:t>
            </a:r>
            <a:r>
              <a:rPr lang="zh-CN" altLang="en-US" dirty="0"/>
              <a:t>与 </a:t>
            </a:r>
            <a:r>
              <a:rPr lang="en-US" altLang="zh-CN" dirty="0"/>
              <a:t>Telnet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C8F19A-A9F6-4172-B7A6-35C8D890B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0680C3-972C-46AB-9118-E1B31B5ABA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3BAF89-EC28-4B1C-8AE6-6F524AE246A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EB4D4A0-D08A-46C6-A1C2-A940809D3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401300" cy="109750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上服务器？</a:t>
            </a:r>
            <a:r>
              <a:rPr lang="en-US" altLang="zh-CN" dirty="0"/>
              <a:t>Telnet</a:t>
            </a:r>
            <a:r>
              <a:rPr lang="zh-CN" altLang="en-US" dirty="0"/>
              <a:t>一下！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sz="700" dirty="0"/>
              <a:t>你用 </a:t>
            </a:r>
            <a:r>
              <a:rPr lang="en-US" altLang="zh-CN" sz="700" dirty="0" err="1"/>
              <a:t>JavaWS</a:t>
            </a:r>
            <a:r>
              <a:rPr lang="zh-CN" altLang="en-US" sz="700" dirty="0"/>
              <a:t>，连 </a:t>
            </a:r>
            <a:r>
              <a:rPr lang="en-US" altLang="zh-CN" sz="700" dirty="0"/>
              <a:t>KVM </a:t>
            </a:r>
            <a:r>
              <a:rPr lang="zh-CN" altLang="en-US" sz="700" dirty="0"/>
              <a:t>我也不拦你</a:t>
            </a:r>
            <a:endParaRPr lang="en-US" altLang="zh-CN" sz="7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Telnet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以虚拟终端的形式，提供双向、以文字字符串为主的命令行接口交互功能。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F68BE6-E5DE-472D-8169-BAB9934E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2257425"/>
            <a:ext cx="5591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114D34-2C23-4EFE-B843-79FF245C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93"/>
            <a:ext cx="10515600" cy="10403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0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cURL</a:t>
            </a:r>
            <a:r>
              <a:rPr lang="zh-CN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是一个开源项目，基于网络协议，对指定</a:t>
            </a:r>
            <a:r>
              <a:rPr lang="en-US" altLang="zh-CN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进行网络传输。</a:t>
            </a:r>
            <a:endParaRPr lang="en-US" altLang="zh-CN" sz="2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zh-CN" alt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支援</a:t>
            </a:r>
            <a:endParaRPr lang="en-US" altLang="zh-CN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1000" dirty="0">
                <a:solidFill>
                  <a:srgbClr val="202122"/>
                </a:solidFill>
                <a:latin typeface="Arial" panose="020B0604020202020204" pitchFamily="34" charset="0"/>
              </a:rPr>
              <a:t>DICT, FILE, FTP, FTPS, GOPHER, HTTP, HTTPS, IMAP, IMAPS, LDAP, LDAPS, POP3, POP3S, RTMP, RTMPS, RTSP, SCP, SFTP, SMB, SBMS, SMTP, SMTPS, TELNET </a:t>
            </a:r>
            <a:r>
              <a:rPr lang="zh-CN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000" dirty="0">
                <a:solidFill>
                  <a:srgbClr val="202122"/>
                </a:solidFill>
                <a:latin typeface="Arial" panose="020B0604020202020204" pitchFamily="34" charset="0"/>
              </a:rPr>
              <a:t>TFTP</a:t>
            </a:r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15C1A7-281C-4F72-92B0-81D17BDD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cURL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E9364-AC53-48DE-BFD6-FCF273CEB4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8920EC-E9A1-40C8-995F-38B7E79D0D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747786-F738-45B1-A386-3A3577DF6E3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889D40-AFD0-4551-9DAF-6B1260A5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04" y="3429000"/>
            <a:ext cx="6884392" cy="20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06F72-7DF6-46BA-8F02-CB6A3AD2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两台计算机 </a:t>
            </a:r>
            <a:r>
              <a:rPr lang="en-US" altLang="zh-CN" dirty="0"/>
              <a:t>· </a:t>
            </a:r>
            <a:r>
              <a:rPr lang="zh-CN" altLang="en-US" dirty="0"/>
              <a:t>畅谈无阻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F9740-F2C0-4D09-B6BE-8247049F5B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8AE98-465F-4399-834A-28E6B8644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743FF-4969-4C52-A2A6-360BBC30DCA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内容占位符 7" descr="便携式计算机 轮廓">
            <a:extLst>
              <a:ext uri="{FF2B5EF4-FFF2-40B4-BE49-F238E27FC236}">
                <a16:creationId xmlns:a16="http://schemas.microsoft.com/office/drawing/2014/main" id="{97D61A4A-F506-4341-AC0D-20C9FD42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016" y="2303393"/>
            <a:ext cx="2251213" cy="2251213"/>
          </a:xfrm>
          <a:prstGeom prst="rect">
            <a:avLst/>
          </a:prstGeom>
        </p:spPr>
      </p:pic>
      <p:pic>
        <p:nvPicPr>
          <p:cNvPr id="7" name="内容占位符 7" descr="便携式计算机 轮廓">
            <a:extLst>
              <a:ext uri="{FF2B5EF4-FFF2-40B4-BE49-F238E27FC236}">
                <a16:creationId xmlns:a16="http://schemas.microsoft.com/office/drawing/2014/main" id="{F7F0B10C-5B00-4DCC-AF2A-36483DA13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4773" y="2303392"/>
            <a:ext cx="2251213" cy="225121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60689BC-DC6D-4847-A55A-EFAFAC2A5DD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487229" y="3428999"/>
            <a:ext cx="121754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7EE84F5D-8316-40F2-AC3F-03E37E71DA08}"/>
              </a:ext>
            </a:extLst>
          </p:cNvPr>
          <p:cNvSpPr/>
          <p:nvPr/>
        </p:nvSpPr>
        <p:spPr>
          <a:xfrm>
            <a:off x="3236016" y="1638120"/>
            <a:ext cx="2673862" cy="915285"/>
          </a:xfrm>
          <a:prstGeom prst="wedgeRectCallout">
            <a:avLst>
              <a:gd name="adj1" fmla="val -624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吃了么您？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D132A947-B6CB-49B9-A271-3681EDFB026D}"/>
              </a:ext>
            </a:extLst>
          </p:cNvPr>
          <p:cNvSpPr/>
          <p:nvPr/>
        </p:nvSpPr>
        <p:spPr>
          <a:xfrm>
            <a:off x="6493448" y="1638120"/>
            <a:ext cx="2673862" cy="915285"/>
          </a:xfrm>
          <a:prstGeom prst="wedgeRectCallout">
            <a:avLst>
              <a:gd name="adj1" fmla="val 8827"/>
              <a:gd name="adj2" fmla="val 70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Nope…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26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B68812-2410-4D9C-B01C-388D4D62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GET </a:t>
            </a:r>
            <a:r>
              <a:rPr lang="zh-CN" altLang="en-US" sz="1800" dirty="0"/>
              <a:t>请求：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curl [</a:t>
            </a:r>
            <a:r>
              <a:rPr lang="en-US" altLang="zh-CN" sz="1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endParaRPr lang="zh-CN" altLang="en-US" sz="1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8EDA9A7-6200-4418-AF56-01BADC33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cURL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290E3D-58BF-4680-9E63-451A860F3A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C7EA6-079F-435A-9C73-E1E31A1F5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E0B1E-05F7-49AB-A638-9CB8D61B878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E1CA87-9C9D-4D92-BAAD-55FADA36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41" y="1612900"/>
            <a:ext cx="8156518" cy="45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8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B68812-2410-4D9C-B01C-388D4D62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查询请求：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curl -G –d [queries] [</a:t>
            </a:r>
            <a:r>
              <a:rPr lang="en-US" altLang="zh-CN" sz="1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endParaRPr lang="zh-CN" altLang="en-US" sz="1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8EDA9A7-6200-4418-AF56-01BADC33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cURL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290E3D-58BF-4680-9E63-451A860F3A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C7EA6-079F-435A-9C73-E1E31A1F5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E0B1E-05F7-49AB-A638-9CB8D61B878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379E79-0B18-4CE5-9B52-33F68FB1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01608"/>
            <a:ext cx="7289800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B68812-2410-4D9C-B01C-388D4D62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监视通讯过程：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curl –v [</a:t>
            </a:r>
            <a:r>
              <a:rPr lang="en-US" altLang="zh-CN" sz="1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], curl –</a:t>
            </a:r>
            <a:r>
              <a:rPr lang="en-US" altLang="zh-CN" sz="1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vvv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[</a:t>
            </a:r>
            <a:r>
              <a:rPr lang="en-US" altLang="zh-CN" sz="1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zh-CN" sz="1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endParaRPr lang="zh-CN" altLang="en-US" sz="1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8EDA9A7-6200-4418-AF56-01BADC33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cURL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290E3D-58BF-4680-9E63-451A860F3A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C7EA6-079F-435A-9C73-E1E31A1F5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E0B1E-05F7-49AB-A638-9CB8D61B878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587411-0A4A-4D44-81EA-009D2B69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20" y="1536700"/>
            <a:ext cx="523716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CAC789-2A15-4DFC-9F1E-5483B5C67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查询 </a:t>
            </a:r>
            <a:r>
              <a:rPr lang="en-US" altLang="zh-CN" sz="2400" dirty="0"/>
              <a:t>A </a:t>
            </a:r>
            <a:r>
              <a:rPr lang="zh-CN" altLang="en-US" sz="2400" dirty="0"/>
              <a:t>解析（域名 → 地址）：</a:t>
            </a:r>
            <a:r>
              <a:rPr lang="en-US" altLang="zh-CN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nslookup</a:t>
            </a:r>
            <a:r>
              <a:rPr lang="en-US" altLang="zh-CN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[</a:t>
            </a:r>
            <a:r>
              <a:rPr lang="en-US" altLang="zh-CN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domain_name</a:t>
            </a:r>
            <a:r>
              <a:rPr lang="en-US" altLang="zh-CN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</a:p>
          <a:p>
            <a:r>
              <a:rPr lang="zh-CN" altLang="en-US" sz="2400" dirty="0"/>
              <a:t>查询其他解析：</a:t>
            </a:r>
            <a:r>
              <a:rPr lang="en-US" altLang="zh-CN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nslookup</a:t>
            </a:r>
            <a:r>
              <a:rPr lang="en-US" altLang="zh-CN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–qt=[type] [</a:t>
            </a:r>
            <a:r>
              <a:rPr lang="en-US" altLang="zh-CN" sz="24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domain_name</a:t>
            </a:r>
            <a:r>
              <a:rPr lang="en-US" altLang="zh-CN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endParaRPr lang="zh-CN" altLang="en-US" sz="2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536206-4210-4ECC-B4B8-11DA8F67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NSLookup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3B3DDE-4380-4DB2-9577-78B690CA4B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学生网服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t>SNS © 2021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CA0E06-5D5E-4DFD-98D5-B0460467BF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2992-2BE8-4B37-BE99-62904307C77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rasa Gothic TC"/>
                <a:ea typeface="Sarasa Gothic TC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rasa Gothic TC"/>
              <a:ea typeface="Sarasa Gothic TC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81D9E8-A7DC-4D89-A446-18ED50D5F73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SNS TechTalk #2 - </a:t>
            </a:r>
            <a:r>
              <a:rPr lang="zh-CN" altLang="zh-CN" sz="1800" b="1" kern="1200" dirty="0">
                <a:solidFill>
                  <a:srgbClr val="FFFFFF"/>
                </a:solidFill>
                <a:effectLst/>
                <a:latin typeface="Sarasa Gothic TC" panose="02000500000000000000" pitchFamily="2" charset="-120"/>
                <a:ea typeface="Sarasa Gothic TC" panose="02000500000000000000" pitchFamily="2" charset="-120"/>
                <a:cs typeface="+mn-cs"/>
              </a:rPr>
              <a:t>网页背后</a:t>
            </a:r>
            <a:endParaRPr lang="zh-CN" altLang="zh-CN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67D1C3-FB87-4C72-A6C2-1B5071ED7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64" b="45926"/>
          <a:stretch/>
        </p:blipFill>
        <p:spPr>
          <a:xfrm>
            <a:off x="2131095" y="2057009"/>
            <a:ext cx="8263855" cy="41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06F72-7DF6-46BA-8F02-CB6A3AD2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三台计算机 </a:t>
            </a:r>
            <a:r>
              <a:rPr lang="en-US" altLang="zh-CN" dirty="0"/>
              <a:t>· </a:t>
            </a:r>
            <a:r>
              <a:rPr lang="zh-CN" altLang="en-US" dirty="0"/>
              <a:t>不在一个频道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F9740-F2C0-4D09-B6BE-8247049F5B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8AE98-465F-4399-834A-28E6B8644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743FF-4969-4C52-A2A6-360BBC30DCA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内容占位符 7" descr="便携式计算机 轮廓">
            <a:extLst>
              <a:ext uri="{FF2B5EF4-FFF2-40B4-BE49-F238E27FC236}">
                <a16:creationId xmlns:a16="http://schemas.microsoft.com/office/drawing/2014/main" id="{97D61A4A-F506-4341-AC0D-20C9FD42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543" y="3746498"/>
            <a:ext cx="2251213" cy="2251213"/>
          </a:xfrm>
          <a:prstGeom prst="rect">
            <a:avLst/>
          </a:prstGeom>
        </p:spPr>
      </p:pic>
      <p:pic>
        <p:nvPicPr>
          <p:cNvPr id="7" name="内容占位符 7" descr="便携式计算机 轮廓">
            <a:extLst>
              <a:ext uri="{FF2B5EF4-FFF2-40B4-BE49-F238E27FC236}">
                <a16:creationId xmlns:a16="http://schemas.microsoft.com/office/drawing/2014/main" id="{F7F0B10C-5B00-4DCC-AF2A-36483DA13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9687" y="2303392"/>
            <a:ext cx="2251213" cy="225121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60689BC-DC6D-4847-A55A-EFAFAC2A5DD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6129756" y="3428999"/>
            <a:ext cx="1949931" cy="1443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内容占位符 7" descr="便携式计算机 轮廓">
            <a:extLst>
              <a:ext uri="{FF2B5EF4-FFF2-40B4-BE49-F238E27FC236}">
                <a16:creationId xmlns:a16="http://schemas.microsoft.com/office/drawing/2014/main" id="{F49CAC9D-E856-451B-93DB-73C56038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543" y="965852"/>
            <a:ext cx="2251213" cy="225121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237006D-4BE5-43BB-A077-6A4C9ACD76C8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6129756" y="2091459"/>
            <a:ext cx="1949931" cy="1337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92D4A6D-CD9E-48CC-958F-CD286402EC01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6129756" y="2091458"/>
            <a:ext cx="0" cy="2780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88FEEFB2-3B67-477A-982A-BCC7711A548B}"/>
              </a:ext>
            </a:extLst>
          </p:cNvPr>
          <p:cNvSpPr/>
          <p:nvPr/>
        </p:nvSpPr>
        <p:spPr>
          <a:xfrm>
            <a:off x="961997" y="1560114"/>
            <a:ext cx="2673862" cy="915285"/>
          </a:xfrm>
          <a:prstGeom prst="wedgeRectCallout">
            <a:avLst>
              <a:gd name="adj1" fmla="val 60529"/>
              <a:gd name="adj2" fmla="val -23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吃了么您？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72BF4C5E-ECA8-4C8E-8E0D-43D7DAFC7751}"/>
              </a:ext>
            </a:extLst>
          </p:cNvPr>
          <p:cNvSpPr/>
          <p:nvPr/>
        </p:nvSpPr>
        <p:spPr>
          <a:xfrm>
            <a:off x="961997" y="4382602"/>
            <a:ext cx="2673862" cy="915285"/>
          </a:xfrm>
          <a:prstGeom prst="wedgeRectCallout">
            <a:avLst>
              <a:gd name="adj1" fmla="val 60529"/>
              <a:gd name="adj2" fmla="val -23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干饭了么您？</a:t>
            </a: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A0C75478-41BC-43A9-9FC6-2CF608C4A3DC}"/>
              </a:ext>
            </a:extLst>
          </p:cNvPr>
          <p:cNvSpPr/>
          <p:nvPr/>
        </p:nvSpPr>
        <p:spPr>
          <a:xfrm>
            <a:off x="7943668" y="4659765"/>
            <a:ext cx="2673862" cy="915285"/>
          </a:xfrm>
          <a:prstGeom prst="wedgeRectCallout">
            <a:avLst>
              <a:gd name="adj1" fmla="val 18228"/>
              <a:gd name="adj2" fmla="val -91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我听不懂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9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B06F72-7DF6-46BA-8F02-CB6A3AD2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千万台计算机</a:t>
            </a:r>
            <a:r>
              <a:rPr lang="en-US" altLang="zh-CN" dirty="0"/>
              <a:t>…</a:t>
            </a:r>
            <a:r>
              <a:rPr lang="zh-CN" altLang="en-US" dirty="0"/>
              <a:t>怎么沟通？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F9740-F2C0-4D09-B6BE-8247049F5B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8AE98-465F-4399-834A-28E6B8644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9743FF-4969-4C52-A2A6-360BBC30DCA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9" name="内容占位符 7" descr="便携式计算机 轮廓">
            <a:extLst>
              <a:ext uri="{FF2B5EF4-FFF2-40B4-BE49-F238E27FC236}">
                <a16:creationId xmlns:a16="http://schemas.microsoft.com/office/drawing/2014/main" id="{97D61A4A-F506-4341-AC0D-20C9FD42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514" y="2216490"/>
            <a:ext cx="1125605" cy="1125605"/>
          </a:xfrm>
          <a:prstGeom prst="rect">
            <a:avLst/>
          </a:prstGeom>
        </p:spPr>
      </p:pic>
      <p:pic>
        <p:nvPicPr>
          <p:cNvPr id="7" name="内容占位符 7" descr="便携式计算机 轮廓">
            <a:extLst>
              <a:ext uri="{FF2B5EF4-FFF2-40B4-BE49-F238E27FC236}">
                <a16:creationId xmlns:a16="http://schemas.microsoft.com/office/drawing/2014/main" id="{F7F0B10C-5B00-4DCC-AF2A-36483DA13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271" y="2216489"/>
            <a:ext cx="1125605" cy="1125605"/>
          </a:xfrm>
          <a:prstGeom prst="rect">
            <a:avLst/>
          </a:prstGeom>
        </p:spPr>
      </p:pic>
      <p:pic>
        <p:nvPicPr>
          <p:cNvPr id="10" name="内容占位符 7" descr="便携式计算机 轮廓">
            <a:extLst>
              <a:ext uri="{FF2B5EF4-FFF2-40B4-BE49-F238E27FC236}">
                <a16:creationId xmlns:a16="http://schemas.microsoft.com/office/drawing/2014/main" id="{185AF273-66AE-4C6C-A987-89A161FF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4966" y="2559390"/>
            <a:ext cx="1125605" cy="1125605"/>
          </a:xfrm>
          <a:prstGeom prst="rect">
            <a:avLst/>
          </a:prstGeom>
        </p:spPr>
      </p:pic>
      <p:pic>
        <p:nvPicPr>
          <p:cNvPr id="11" name="内容占位符 7" descr="便携式计算机 轮廓">
            <a:extLst>
              <a:ext uri="{FF2B5EF4-FFF2-40B4-BE49-F238E27FC236}">
                <a16:creationId xmlns:a16="http://schemas.microsoft.com/office/drawing/2014/main" id="{23DE8037-6A24-4BD1-A290-5FCEF577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723" y="2559389"/>
            <a:ext cx="1125605" cy="1125605"/>
          </a:xfrm>
          <a:prstGeom prst="rect">
            <a:avLst/>
          </a:prstGeom>
        </p:spPr>
      </p:pic>
      <p:pic>
        <p:nvPicPr>
          <p:cNvPr id="12" name="内容占位符 7" descr="便携式计算机 轮廓">
            <a:extLst>
              <a:ext uri="{FF2B5EF4-FFF2-40B4-BE49-F238E27FC236}">
                <a16:creationId xmlns:a16="http://schemas.microsoft.com/office/drawing/2014/main" id="{BE8A4237-18D3-4D14-AF90-6434BA7E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933" y="3326421"/>
            <a:ext cx="1125605" cy="1125605"/>
          </a:xfrm>
          <a:prstGeom prst="rect">
            <a:avLst/>
          </a:prstGeom>
        </p:spPr>
      </p:pic>
      <p:pic>
        <p:nvPicPr>
          <p:cNvPr id="13" name="内容占位符 7" descr="便携式计算机 轮廓">
            <a:extLst>
              <a:ext uri="{FF2B5EF4-FFF2-40B4-BE49-F238E27FC236}">
                <a16:creationId xmlns:a16="http://schemas.microsoft.com/office/drawing/2014/main" id="{12F6642F-59DF-4CCB-995E-CB855563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690" y="3326420"/>
            <a:ext cx="1125605" cy="1125605"/>
          </a:xfrm>
          <a:prstGeom prst="rect">
            <a:avLst/>
          </a:prstGeom>
        </p:spPr>
      </p:pic>
      <p:pic>
        <p:nvPicPr>
          <p:cNvPr id="14" name="内容占位符 7" descr="便携式计算机 轮廓">
            <a:extLst>
              <a:ext uri="{FF2B5EF4-FFF2-40B4-BE49-F238E27FC236}">
                <a16:creationId xmlns:a16="http://schemas.microsoft.com/office/drawing/2014/main" id="{315443AC-31E6-419A-AE99-429FAAD62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328" y="4076823"/>
            <a:ext cx="1125605" cy="1125605"/>
          </a:xfrm>
          <a:prstGeom prst="rect">
            <a:avLst/>
          </a:prstGeom>
        </p:spPr>
      </p:pic>
      <p:pic>
        <p:nvPicPr>
          <p:cNvPr id="15" name="内容占位符 7" descr="便携式计算机 轮廓">
            <a:extLst>
              <a:ext uri="{FF2B5EF4-FFF2-40B4-BE49-F238E27FC236}">
                <a16:creationId xmlns:a16="http://schemas.microsoft.com/office/drawing/2014/main" id="{BA654BD1-3F4C-4877-8C4E-2904271A7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085" y="4076822"/>
            <a:ext cx="1125605" cy="1125605"/>
          </a:xfrm>
          <a:prstGeom prst="rect">
            <a:avLst/>
          </a:prstGeom>
        </p:spPr>
      </p:pic>
      <p:pic>
        <p:nvPicPr>
          <p:cNvPr id="16" name="内容占位符 7" descr="便携式计算机 轮廓">
            <a:extLst>
              <a:ext uri="{FF2B5EF4-FFF2-40B4-BE49-F238E27FC236}">
                <a16:creationId xmlns:a16="http://schemas.microsoft.com/office/drawing/2014/main" id="{E094DBA8-39A3-4A0A-B640-B3EB5B0B6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3902" y="4546189"/>
            <a:ext cx="1125605" cy="1125605"/>
          </a:xfrm>
          <a:prstGeom prst="rect">
            <a:avLst/>
          </a:prstGeom>
        </p:spPr>
      </p:pic>
      <p:pic>
        <p:nvPicPr>
          <p:cNvPr id="17" name="内容占位符 7" descr="便携式计算机 轮廓">
            <a:extLst>
              <a:ext uri="{FF2B5EF4-FFF2-40B4-BE49-F238E27FC236}">
                <a16:creationId xmlns:a16="http://schemas.microsoft.com/office/drawing/2014/main" id="{7CD15EE6-A7BD-4742-AEDE-0CC2B79B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2659" y="4546188"/>
            <a:ext cx="1125605" cy="1125605"/>
          </a:xfrm>
          <a:prstGeom prst="rect">
            <a:avLst/>
          </a:prstGeom>
        </p:spPr>
      </p:pic>
      <p:pic>
        <p:nvPicPr>
          <p:cNvPr id="18" name="内容占位符 7" descr="便携式计算机 轮廓">
            <a:extLst>
              <a:ext uri="{FF2B5EF4-FFF2-40B4-BE49-F238E27FC236}">
                <a16:creationId xmlns:a16="http://schemas.microsoft.com/office/drawing/2014/main" id="{31028E9B-36D4-4246-B028-AE5178A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3902" y="3010832"/>
            <a:ext cx="1125605" cy="1125605"/>
          </a:xfrm>
          <a:prstGeom prst="rect">
            <a:avLst/>
          </a:prstGeom>
        </p:spPr>
      </p:pic>
      <p:pic>
        <p:nvPicPr>
          <p:cNvPr id="19" name="内容占位符 7" descr="便携式计算机 轮廓">
            <a:extLst>
              <a:ext uri="{FF2B5EF4-FFF2-40B4-BE49-F238E27FC236}">
                <a16:creationId xmlns:a16="http://schemas.microsoft.com/office/drawing/2014/main" id="{F48F7168-A5AB-46BC-B2E5-46ED38DF8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2659" y="3010831"/>
            <a:ext cx="1125605" cy="1125605"/>
          </a:xfrm>
          <a:prstGeom prst="rect">
            <a:avLst/>
          </a:prstGeom>
        </p:spPr>
      </p:pic>
      <p:pic>
        <p:nvPicPr>
          <p:cNvPr id="20" name="内容占位符 7" descr="便携式计算机 轮廓">
            <a:extLst>
              <a:ext uri="{FF2B5EF4-FFF2-40B4-BE49-F238E27FC236}">
                <a16:creationId xmlns:a16="http://schemas.microsoft.com/office/drawing/2014/main" id="{1E90C5DC-8BC9-4515-8128-BFC65E41A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1084" y="2229771"/>
            <a:ext cx="1125605" cy="1125605"/>
          </a:xfrm>
          <a:prstGeom prst="rect">
            <a:avLst/>
          </a:prstGeom>
        </p:spPr>
      </p:pic>
      <p:pic>
        <p:nvPicPr>
          <p:cNvPr id="21" name="内容占位符 7" descr="便携式计算机 轮廓">
            <a:extLst>
              <a:ext uri="{FF2B5EF4-FFF2-40B4-BE49-F238E27FC236}">
                <a16:creationId xmlns:a16="http://schemas.microsoft.com/office/drawing/2014/main" id="{B7265DA0-F966-4970-BDD9-66618D19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9841" y="2229770"/>
            <a:ext cx="1125605" cy="1125605"/>
          </a:xfrm>
          <a:prstGeom prst="rect">
            <a:avLst/>
          </a:prstGeom>
        </p:spPr>
      </p:pic>
      <p:pic>
        <p:nvPicPr>
          <p:cNvPr id="22" name="内容占位符 7" descr="便携式计算机 轮廓">
            <a:extLst>
              <a:ext uri="{FF2B5EF4-FFF2-40B4-BE49-F238E27FC236}">
                <a16:creationId xmlns:a16="http://schemas.microsoft.com/office/drawing/2014/main" id="{C664104B-6779-4134-8D2F-7225608BF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089" y="1130804"/>
            <a:ext cx="1125605" cy="1125605"/>
          </a:xfrm>
          <a:prstGeom prst="rect">
            <a:avLst/>
          </a:prstGeom>
        </p:spPr>
      </p:pic>
      <p:pic>
        <p:nvPicPr>
          <p:cNvPr id="23" name="内容占位符 7" descr="便携式计算机 轮廓">
            <a:extLst>
              <a:ext uri="{FF2B5EF4-FFF2-40B4-BE49-F238E27FC236}">
                <a16:creationId xmlns:a16="http://schemas.microsoft.com/office/drawing/2014/main" id="{E2F6DD0E-9AF4-40C6-B4EF-1AC1829B9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2846" y="1130803"/>
            <a:ext cx="1125605" cy="1125605"/>
          </a:xfrm>
          <a:prstGeom prst="rect">
            <a:avLst/>
          </a:prstGeom>
        </p:spPr>
      </p:pic>
      <p:pic>
        <p:nvPicPr>
          <p:cNvPr id="28" name="内容占位符 7" descr="便携式计算机 轮廓">
            <a:extLst>
              <a:ext uri="{FF2B5EF4-FFF2-40B4-BE49-F238E27FC236}">
                <a16:creationId xmlns:a16="http://schemas.microsoft.com/office/drawing/2014/main" id="{DA53F907-A89B-4582-B4A2-44FDF4F07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874" y="3215708"/>
            <a:ext cx="1125605" cy="1125605"/>
          </a:xfrm>
          <a:prstGeom prst="rect">
            <a:avLst/>
          </a:prstGeom>
        </p:spPr>
      </p:pic>
      <p:pic>
        <p:nvPicPr>
          <p:cNvPr id="29" name="内容占位符 7" descr="便携式计算机 轮廓">
            <a:extLst>
              <a:ext uri="{FF2B5EF4-FFF2-40B4-BE49-F238E27FC236}">
                <a16:creationId xmlns:a16="http://schemas.microsoft.com/office/drawing/2014/main" id="{8E8CB474-F58A-419C-A87A-123B30FBF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1631" y="3215707"/>
            <a:ext cx="1125605" cy="1125605"/>
          </a:xfrm>
          <a:prstGeom prst="rect">
            <a:avLst/>
          </a:prstGeom>
        </p:spPr>
      </p:pic>
      <p:pic>
        <p:nvPicPr>
          <p:cNvPr id="30" name="内容占位符 7" descr="便携式计算机 轮廓">
            <a:extLst>
              <a:ext uri="{FF2B5EF4-FFF2-40B4-BE49-F238E27FC236}">
                <a16:creationId xmlns:a16="http://schemas.microsoft.com/office/drawing/2014/main" id="{716B048A-091A-490C-9FEC-A7C6175A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460" y="4016735"/>
            <a:ext cx="1125605" cy="1125605"/>
          </a:xfrm>
          <a:prstGeom prst="rect">
            <a:avLst/>
          </a:prstGeom>
        </p:spPr>
      </p:pic>
      <p:pic>
        <p:nvPicPr>
          <p:cNvPr id="31" name="内容占位符 7" descr="便携式计算机 轮廓">
            <a:extLst>
              <a:ext uri="{FF2B5EF4-FFF2-40B4-BE49-F238E27FC236}">
                <a16:creationId xmlns:a16="http://schemas.microsoft.com/office/drawing/2014/main" id="{17973379-5577-4962-9A31-DC5228D56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4217" y="4016734"/>
            <a:ext cx="1125605" cy="1125605"/>
          </a:xfrm>
          <a:prstGeom prst="rect">
            <a:avLst/>
          </a:prstGeom>
        </p:spPr>
      </p:pic>
      <p:pic>
        <p:nvPicPr>
          <p:cNvPr id="32" name="内容占位符 7" descr="便携式计算机 轮廓">
            <a:extLst>
              <a:ext uri="{FF2B5EF4-FFF2-40B4-BE49-F238E27FC236}">
                <a16:creationId xmlns:a16="http://schemas.microsoft.com/office/drawing/2014/main" id="{91274E40-DB22-4BC2-882E-2EA699E88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0733" y="1740282"/>
            <a:ext cx="1125605" cy="1125605"/>
          </a:xfrm>
          <a:prstGeom prst="rect">
            <a:avLst/>
          </a:prstGeom>
        </p:spPr>
      </p:pic>
      <p:pic>
        <p:nvPicPr>
          <p:cNvPr id="33" name="内容占位符 7" descr="便携式计算机 轮廓">
            <a:extLst>
              <a:ext uri="{FF2B5EF4-FFF2-40B4-BE49-F238E27FC236}">
                <a16:creationId xmlns:a16="http://schemas.microsoft.com/office/drawing/2014/main" id="{C2DB2AE9-777C-4814-870D-B2B00BD5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9490" y="1740281"/>
            <a:ext cx="1125605" cy="1125605"/>
          </a:xfrm>
          <a:prstGeom prst="rect">
            <a:avLst/>
          </a:prstGeom>
        </p:spPr>
      </p:pic>
      <p:pic>
        <p:nvPicPr>
          <p:cNvPr id="34" name="内容占位符 7" descr="便携式计算机 轮廓">
            <a:extLst>
              <a:ext uri="{FF2B5EF4-FFF2-40B4-BE49-F238E27FC236}">
                <a16:creationId xmlns:a16="http://schemas.microsoft.com/office/drawing/2014/main" id="{3EF36332-FAC3-4164-9021-123B5717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0920" y="1760404"/>
            <a:ext cx="1125605" cy="1125605"/>
          </a:xfrm>
          <a:prstGeom prst="rect">
            <a:avLst/>
          </a:prstGeom>
        </p:spPr>
      </p:pic>
      <p:pic>
        <p:nvPicPr>
          <p:cNvPr id="35" name="内容占位符 7" descr="便携式计算机 轮廓">
            <a:extLst>
              <a:ext uri="{FF2B5EF4-FFF2-40B4-BE49-F238E27FC236}">
                <a16:creationId xmlns:a16="http://schemas.microsoft.com/office/drawing/2014/main" id="{424E1DA0-45E0-4600-AFA2-D5A98B732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9677" y="1760403"/>
            <a:ext cx="1125605" cy="1125605"/>
          </a:xfrm>
          <a:prstGeom prst="rect">
            <a:avLst/>
          </a:prstGeom>
        </p:spPr>
      </p:pic>
      <p:pic>
        <p:nvPicPr>
          <p:cNvPr id="36" name="内容占位符 7" descr="便携式计算机 轮廓">
            <a:extLst>
              <a:ext uri="{FF2B5EF4-FFF2-40B4-BE49-F238E27FC236}">
                <a16:creationId xmlns:a16="http://schemas.microsoft.com/office/drawing/2014/main" id="{16B14D05-0B3D-4AB5-8BED-C3B9D829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0915" y="4210253"/>
            <a:ext cx="1125605" cy="1125605"/>
          </a:xfrm>
          <a:prstGeom prst="rect">
            <a:avLst/>
          </a:prstGeom>
        </p:spPr>
      </p:pic>
      <p:pic>
        <p:nvPicPr>
          <p:cNvPr id="37" name="内容占位符 7" descr="便携式计算机 轮廓">
            <a:extLst>
              <a:ext uri="{FF2B5EF4-FFF2-40B4-BE49-F238E27FC236}">
                <a16:creationId xmlns:a16="http://schemas.microsoft.com/office/drawing/2014/main" id="{A5C4F2CE-A58D-4C17-B757-1957D1F5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9672" y="4210252"/>
            <a:ext cx="1125605" cy="1125605"/>
          </a:xfrm>
          <a:prstGeom prst="rect">
            <a:avLst/>
          </a:prstGeom>
        </p:spPr>
      </p:pic>
      <p:pic>
        <p:nvPicPr>
          <p:cNvPr id="38" name="内容占位符 7" descr="便携式计算机 轮廓">
            <a:extLst>
              <a:ext uri="{FF2B5EF4-FFF2-40B4-BE49-F238E27FC236}">
                <a16:creationId xmlns:a16="http://schemas.microsoft.com/office/drawing/2014/main" id="{AC6F3ABE-4A7A-458E-AEEE-BAF56043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7797" y="4757698"/>
            <a:ext cx="1125605" cy="1125605"/>
          </a:xfrm>
          <a:prstGeom prst="rect">
            <a:avLst/>
          </a:prstGeom>
        </p:spPr>
      </p:pic>
      <p:pic>
        <p:nvPicPr>
          <p:cNvPr id="39" name="内容占位符 7" descr="便携式计算机 轮廓">
            <a:extLst>
              <a:ext uri="{FF2B5EF4-FFF2-40B4-BE49-F238E27FC236}">
                <a16:creationId xmlns:a16="http://schemas.microsoft.com/office/drawing/2014/main" id="{C6708697-F987-49CC-B100-B7633E924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783" y="4680903"/>
            <a:ext cx="1125605" cy="1125605"/>
          </a:xfrm>
          <a:prstGeom prst="rect">
            <a:avLst/>
          </a:prstGeom>
        </p:spPr>
      </p:pic>
      <p:pic>
        <p:nvPicPr>
          <p:cNvPr id="40" name="内容占位符 7" descr="便携式计算机 轮廓">
            <a:extLst>
              <a:ext uri="{FF2B5EF4-FFF2-40B4-BE49-F238E27FC236}">
                <a16:creationId xmlns:a16="http://schemas.microsoft.com/office/drawing/2014/main" id="{D5320F40-D354-447B-ADB1-6DF07607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7251" y="4094747"/>
            <a:ext cx="1125605" cy="1125605"/>
          </a:xfrm>
          <a:prstGeom prst="rect">
            <a:avLst/>
          </a:prstGeom>
        </p:spPr>
      </p:pic>
      <p:pic>
        <p:nvPicPr>
          <p:cNvPr id="41" name="内容占位符 7" descr="便携式计算机 轮廓">
            <a:extLst>
              <a:ext uri="{FF2B5EF4-FFF2-40B4-BE49-F238E27FC236}">
                <a16:creationId xmlns:a16="http://schemas.microsoft.com/office/drawing/2014/main" id="{75ED1F9A-A6A3-49C6-BDF1-7360FDAC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1525" y="4002884"/>
            <a:ext cx="1125605" cy="1125605"/>
          </a:xfrm>
          <a:prstGeom prst="rect">
            <a:avLst/>
          </a:prstGeom>
        </p:spPr>
      </p:pic>
      <p:pic>
        <p:nvPicPr>
          <p:cNvPr id="42" name="内容占位符 7" descr="便携式计算机 轮廓">
            <a:extLst>
              <a:ext uri="{FF2B5EF4-FFF2-40B4-BE49-F238E27FC236}">
                <a16:creationId xmlns:a16="http://schemas.microsoft.com/office/drawing/2014/main" id="{608CFFC6-A266-4279-9099-EFFD8DA0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4217" y="2448028"/>
            <a:ext cx="1125605" cy="1125605"/>
          </a:xfrm>
          <a:prstGeom prst="rect">
            <a:avLst/>
          </a:prstGeom>
        </p:spPr>
      </p:pic>
      <p:pic>
        <p:nvPicPr>
          <p:cNvPr id="43" name="内容占位符 7" descr="便携式计算机 轮廓">
            <a:extLst>
              <a:ext uri="{FF2B5EF4-FFF2-40B4-BE49-F238E27FC236}">
                <a16:creationId xmlns:a16="http://schemas.microsoft.com/office/drawing/2014/main" id="{CA939557-BD80-4D61-B295-393BD3BA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192" y="3358657"/>
            <a:ext cx="1125605" cy="1125605"/>
          </a:xfrm>
          <a:prstGeom prst="rect">
            <a:avLst/>
          </a:prstGeom>
        </p:spPr>
      </p:pic>
      <p:pic>
        <p:nvPicPr>
          <p:cNvPr id="44" name="内容占位符 7" descr="便携式计算机 轮廓">
            <a:extLst>
              <a:ext uri="{FF2B5EF4-FFF2-40B4-BE49-F238E27FC236}">
                <a16:creationId xmlns:a16="http://schemas.microsoft.com/office/drawing/2014/main" id="{1AF1B167-24B8-4E94-A4E8-61885EC72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994" y="3061594"/>
            <a:ext cx="1125605" cy="112560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DB649B49-8D9E-4EEA-8E2E-EDA27575CB69}"/>
              </a:ext>
            </a:extLst>
          </p:cNvPr>
          <p:cNvSpPr/>
          <p:nvPr/>
        </p:nvSpPr>
        <p:spPr>
          <a:xfrm>
            <a:off x="3307927" y="1191035"/>
            <a:ext cx="5288627" cy="46320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99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176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协议</a:t>
            </a:r>
            <a:endParaRPr lang="en-US" altLang="zh-CN" sz="1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66176E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zh-CN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176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Protocol</a:t>
            </a:r>
            <a:endParaRPr lang="en-US" altLang="zh-CN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66176E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63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8C3ABA-7E59-4AA0-AAA0-90462C4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System Interconnection </a:t>
            </a:r>
            <a:r>
              <a:rPr lang="zh-CN" altLang="en-US" dirty="0"/>
              <a:t>模型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1B2D33-CC05-4F76-8F44-216577BCBC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学生网服 </a:t>
            </a:r>
            <a:r>
              <a:rPr lang="en-US" altLang="zh-CN"/>
              <a:t>SNS © 2021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DAFDC4-75C9-4D2F-85A5-C4ABA280A0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562992-2BE8-4B37-BE99-62904307C77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4D5CEE-4101-48D7-893E-9CA31C45F12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altLang="zh-CN" dirty="0"/>
              <a:t>SNS TechTalk #2 - </a:t>
            </a:r>
            <a:r>
              <a:rPr lang="zh-CN" altLang="en-US" dirty="0"/>
              <a:t>网页背后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CB1648C-08C8-4716-B715-A2E99B9B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11" y="1048579"/>
            <a:ext cx="4118588" cy="47608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7A4D29-A3B2-4F32-B0BC-5895C56EDC35}"/>
              </a:ext>
            </a:extLst>
          </p:cNvPr>
          <p:cNvSpPr txBox="1"/>
          <p:nvPr/>
        </p:nvSpPr>
        <p:spPr>
          <a:xfrm>
            <a:off x="3906371" y="6056140"/>
            <a:ext cx="8285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/>
              <a:t>Image is from Wikipedia Commons.</a:t>
            </a:r>
            <a:endParaRPr lang="zh-CN" altLang="en-US" sz="1200" dirty="0"/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6D572C4B-4D69-4E99-ACD3-881D2A8A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112293"/>
            <a:ext cx="6710680" cy="1336268"/>
          </a:xfrm>
        </p:spPr>
        <p:txBody>
          <a:bodyPr/>
          <a:lstStyle/>
          <a:p>
            <a:r>
              <a:rPr lang="zh-CN" altLang="en-US" sz="1600" dirty="0"/>
              <a:t>开放式系统互联模型（</a:t>
            </a:r>
            <a:r>
              <a:rPr lang="en-US" altLang="zh-CN" sz="1600" b="1" dirty="0"/>
              <a:t>O</a:t>
            </a:r>
            <a:r>
              <a:rPr lang="en-US" altLang="zh-CN" sz="1600" dirty="0"/>
              <a:t>pen </a:t>
            </a:r>
            <a:r>
              <a:rPr lang="en-US" altLang="zh-CN" sz="1600" b="1" dirty="0"/>
              <a:t>S</a:t>
            </a:r>
            <a:r>
              <a:rPr lang="en-US" altLang="zh-CN" sz="1600" dirty="0"/>
              <a:t>ystem </a:t>
            </a:r>
            <a:r>
              <a:rPr lang="en-US" altLang="zh-CN" sz="1600" b="1" dirty="0"/>
              <a:t>I</a:t>
            </a:r>
            <a:r>
              <a:rPr lang="en-US" altLang="zh-CN" sz="1600" dirty="0"/>
              <a:t>nterconnection Model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r>
              <a:rPr lang="zh-CN" altLang="en-US" sz="1600" dirty="0"/>
              <a:t>是一种概念模型，由</a:t>
            </a:r>
            <a:r>
              <a:rPr lang="en-US" altLang="zh-CN" sz="1600" dirty="0"/>
              <a:t> ISO </a:t>
            </a:r>
            <a:r>
              <a:rPr lang="zh-CN" altLang="en-US" sz="1600" dirty="0"/>
              <a:t>提出</a:t>
            </a:r>
            <a:endParaRPr lang="en-US" altLang="zh-CN" sz="1600" dirty="0"/>
          </a:p>
          <a:p>
            <a:r>
              <a:rPr lang="en-US" altLang="zh-CN" sz="1600" dirty="0"/>
              <a:t>OSI </a:t>
            </a:r>
            <a:r>
              <a:rPr lang="zh-CN" altLang="en-US" sz="1600" dirty="0"/>
              <a:t>试图</a:t>
            </a:r>
            <a:r>
              <a:rPr lang="zh-CN" altLang="en-US" sz="1600" b="1" dirty="0"/>
              <a:t>使各种计算机</a:t>
            </a:r>
            <a:r>
              <a:rPr lang="zh-CN" altLang="en-US" sz="1600" dirty="0"/>
              <a:t>在世界范围内</a:t>
            </a:r>
            <a:r>
              <a:rPr lang="zh-CN" altLang="en-US" sz="1600" b="1" dirty="0"/>
              <a:t>互连为网络</a:t>
            </a:r>
            <a:r>
              <a:rPr lang="zh-CN" altLang="en-US" sz="1600" dirty="0"/>
              <a:t>的标准框架。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189557-BE48-4FDD-81DC-ABDA6443E555}"/>
              </a:ext>
            </a:extLst>
          </p:cNvPr>
          <p:cNvSpPr txBox="1"/>
          <p:nvPr/>
        </p:nvSpPr>
        <p:spPr>
          <a:xfrm>
            <a:off x="574040" y="2510614"/>
            <a:ext cx="659127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该模型由 </a:t>
            </a:r>
            <a:r>
              <a:rPr lang="en-US" altLang="zh-CN" sz="1800" b="1" dirty="0"/>
              <a:t>ISO/IEC 7498-1 </a:t>
            </a:r>
            <a:r>
              <a:rPr lang="zh-CN" altLang="en-US" sz="1800" b="1" dirty="0"/>
              <a:t>定义</a:t>
            </a:r>
            <a:endParaRPr lang="en-US" altLang="zh-CN" sz="18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Now available at SNS Drive</a:t>
            </a:r>
            <a:endParaRPr lang="zh-CN" altLang="en-US" sz="1400" b="1" dirty="0"/>
          </a:p>
        </p:txBody>
      </p:sp>
      <p:pic>
        <p:nvPicPr>
          <p:cNvPr id="22" name="图片 21" descr="QR 代码&#10;&#10;描述已自动生成">
            <a:extLst>
              <a:ext uri="{FF2B5EF4-FFF2-40B4-BE49-F238E27FC236}">
                <a16:creationId xmlns:a16="http://schemas.microsoft.com/office/drawing/2014/main" id="{75B9F4E9-AC1D-41A4-9D2D-34CF336FF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8" y="3281716"/>
            <a:ext cx="2288562" cy="22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arasa">
      <a:majorFont>
        <a:latin typeface="Sarasa Gothic TC Semibold"/>
        <a:ea typeface="Sarasa Gothic TC Semibold"/>
        <a:cs typeface=""/>
      </a:majorFont>
      <a:minorFont>
        <a:latin typeface="Sarasa Gothic TC"/>
        <a:ea typeface="Sarasa Gothic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S 2021" id="{913813D8-5727-4145-9D87-1516FF4DE819}" vid="{28686997-3935-4DD5-B3BC-FAAE0B1907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4011</Words>
  <Application>Microsoft Office PowerPoint</Application>
  <PresentationFormat>宽屏</PresentationFormat>
  <Paragraphs>713</Paragraphs>
  <Slides>63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-apple-system</vt:lpstr>
      <vt:lpstr>Sarasa Gothic TC</vt:lpstr>
      <vt:lpstr>Sarasa Gothic TC Semibold</vt:lpstr>
      <vt:lpstr>等线</vt:lpstr>
      <vt:lpstr>Arial</vt:lpstr>
      <vt:lpstr>Cambria Math</vt:lpstr>
      <vt:lpstr>Georgia</vt:lpstr>
      <vt:lpstr>JetBrains Mono</vt:lpstr>
      <vt:lpstr>Office 主题​​</vt:lpstr>
      <vt:lpstr>网页背后 Behind the Webpages</vt:lpstr>
      <vt:lpstr>或许是你最熟练的动作…</vt:lpstr>
      <vt:lpstr>但它真的这么简单吗…</vt:lpstr>
      <vt:lpstr>一台计算机 · 自言自语</vt:lpstr>
      <vt:lpstr>理想模型</vt:lpstr>
      <vt:lpstr>两台计算机 · 畅谈无阻</vt:lpstr>
      <vt:lpstr>三台计算机 · 不在一个频道</vt:lpstr>
      <vt:lpstr>千万台计算机…怎么沟通？</vt:lpstr>
      <vt:lpstr>Open System Interconnection 模型</vt:lpstr>
      <vt:lpstr>OSI 模型</vt:lpstr>
      <vt:lpstr>网页和浏览器 · 画布与画家</vt:lpstr>
      <vt:lpstr>网页和浏览器 · 画布与画家</vt:lpstr>
      <vt:lpstr>网页和浏览器 · 画布与画家</vt:lpstr>
      <vt:lpstr>网页和浏览器 · 画布与画家</vt:lpstr>
      <vt:lpstr>HTML CSS JS - 网页三剑客</vt:lpstr>
      <vt:lpstr>HTML CSS JS - 网页三剑客</vt:lpstr>
      <vt:lpstr>HTML CSS JS - 网页三剑客</vt:lpstr>
      <vt:lpstr>HTML - HyperText Markup Language</vt:lpstr>
      <vt:lpstr>CSS - Cascaded StyleSheet</vt:lpstr>
      <vt:lpstr>JS - JavaScript</vt:lpstr>
      <vt:lpstr>Web服务器 - 网页工厂</vt:lpstr>
      <vt:lpstr>从服务器到计算机 – 如何传输？</vt:lpstr>
      <vt:lpstr>HTTP – HyperText Transfer Protocol</vt:lpstr>
      <vt:lpstr>HTTP – HyperText Transfer Protocol</vt:lpstr>
      <vt:lpstr>HTTP – HyperText Transfer Protocol</vt:lpstr>
      <vt:lpstr>HTTP – HyperText Transfer Protocol</vt:lpstr>
      <vt:lpstr>HTTP – HyperText Transfer Protocol</vt:lpstr>
      <vt:lpstr>HTTP – HyperText Transfer Protocol</vt:lpstr>
      <vt:lpstr>HTTP – HyperText Transfer Protocol</vt:lpstr>
      <vt:lpstr>HTTP – HyperText Transfer Protocol</vt:lpstr>
      <vt:lpstr>HTTP 请求报文 – Info，听话，给我康康！</vt:lpstr>
      <vt:lpstr>HTTP 请求报文结构，以 HTTP/1.1 为例</vt:lpstr>
      <vt:lpstr>HTTP 请求类型</vt:lpstr>
      <vt:lpstr>这是我的CV：HTTP 头</vt:lpstr>
      <vt:lpstr>HTTP 响应报文 – 好吧，给你康康！</vt:lpstr>
      <vt:lpstr>HTTP 响应报文结构，以 HTTP/1.1 为例</vt:lpstr>
      <vt:lpstr>从 HTTP/1.1 到 HTTP/2</vt:lpstr>
      <vt:lpstr>HTTP/2 – 多路复用</vt:lpstr>
      <vt:lpstr>HTTP 状态响应 - 今天你404了吗</vt:lpstr>
      <vt:lpstr>More about HTTP – MDN Web Docs</vt:lpstr>
      <vt:lpstr>DNS – 寻器之旅的引路人</vt:lpstr>
      <vt:lpstr>DNS – 寻器之旅的引路人</vt:lpstr>
      <vt:lpstr>DNS – 寻器之旅的引路人</vt:lpstr>
      <vt:lpstr>DNS – 寻器之旅的引路人</vt:lpstr>
      <vt:lpstr>DNS – 寻器之旅的引路人</vt:lpstr>
      <vt:lpstr>Socket – 可恶的翻译</vt:lpstr>
      <vt:lpstr>Socket – 可恶的翻译</vt:lpstr>
      <vt:lpstr>TCP/IP 协议簇– 网络结构的小蛮腰</vt:lpstr>
      <vt:lpstr>TCP – 可靠连接的保证</vt:lpstr>
      <vt:lpstr>IP – 你在哪里</vt:lpstr>
      <vt:lpstr>IP – 你在哪里</vt:lpstr>
      <vt:lpstr>IP – 你在哪里</vt:lpstr>
      <vt:lpstr>网络技术实战 – Ping</vt:lpstr>
      <vt:lpstr>Transistor-transistor Logic Time To Live </vt:lpstr>
      <vt:lpstr>网络技术实战 – TraceRoute</vt:lpstr>
      <vt:lpstr>tracert(Windows) traceroute/tracepath/mtr(*NIX)</vt:lpstr>
      <vt:lpstr>网络技术实践 – SSH 与 Telnet</vt:lpstr>
      <vt:lpstr>网络技术实践 – SSH 与 Telnet</vt:lpstr>
      <vt:lpstr>cURL</vt:lpstr>
      <vt:lpstr>cURL</vt:lpstr>
      <vt:lpstr>cURL</vt:lpstr>
      <vt:lpstr>cURL</vt:lpstr>
      <vt:lpstr>NSLookup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从客服到网管</dc:title>
  <dc:creator>Ap0str0ph3</dc:creator>
  <cp:lastModifiedBy>Ap0str0ph3</cp:lastModifiedBy>
  <cp:revision>6</cp:revision>
  <cp:lastPrinted>2021-10-13T13:16:17Z</cp:lastPrinted>
  <dcterms:created xsi:type="dcterms:W3CDTF">2021-09-19T03:37:34Z</dcterms:created>
  <dcterms:modified xsi:type="dcterms:W3CDTF">2021-10-16T05:58:28Z</dcterms:modified>
</cp:coreProperties>
</file>